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52" r:id="rId6"/>
    <p:sldMasterId id="2147483654" r:id="rId7"/>
    <p:sldMasterId id="2147483656" r:id="rId8"/>
    <p:sldMasterId id="2147483658" r:id="rId9"/>
    <p:sldMasterId id="2147483661" r:id="rId10"/>
  </p:sldMasterIdLst>
  <p:notesMasterIdLst>
    <p:notesMasterId r:id="rId24"/>
  </p:notesMasterIdLst>
  <p:sldIdLst>
    <p:sldId id="270" r:id="rId11"/>
    <p:sldId id="282" r:id="rId12"/>
    <p:sldId id="287" r:id="rId13"/>
    <p:sldId id="288" r:id="rId14"/>
    <p:sldId id="291" r:id="rId15"/>
    <p:sldId id="273" r:id="rId16"/>
    <p:sldId id="284" r:id="rId17"/>
    <p:sldId id="311" r:id="rId18"/>
    <p:sldId id="304" r:id="rId19"/>
    <p:sldId id="309" r:id="rId20"/>
    <p:sldId id="308" r:id="rId21"/>
    <p:sldId id="305" r:id="rId22"/>
    <p:sldId id="280" r:id="rId23"/>
  </p:sldIdLst>
  <p:sldSz cx="12192000" cy="6858000"/>
  <p:notesSz cx="6858000" cy="9144000"/>
  <p:defaultTextStyle>
    <a:defPPr>
      <a:defRPr lang="nl-N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1FE402E-3509-17B8-1D1F-970EF66BD608}" name="Tjeenk willink, Albertine" initials="AT" userId="S::a.tjeenkwillink@leiderdorp.nl::b211bcb8-ea5f-4db3-bea7-ff02e3940e24" providerId="AD"/>
  <p188:author id="{4C30DDA3-DAED-1B6C-AD95-87C0B9145F29}" name="Teun Besselink" initials="TB" userId="S::teun@flowciviel.nl::20815cf4-cf29-474c-8ff0-f3480b82793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193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423" autoAdjust="0"/>
  </p:normalViewPr>
  <p:slideViewPr>
    <p:cSldViewPr snapToGrid="0">
      <p:cViewPr varScale="1">
        <p:scale>
          <a:sx n="92" d="100"/>
          <a:sy n="92" d="100"/>
        </p:scale>
        <p:origin x="66" y="41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76CFBB41-C4AA-B950-388B-41E4FE9F98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nl-NL"/>
          </a:p>
        </p:txBody>
      </p:sp>
      <p:sp>
        <p:nvSpPr>
          <p:cNvPr id="3" name="Tijdelijke aanduiding voor datum 2">
            <a:extLst>
              <a:ext uri="{FF2B5EF4-FFF2-40B4-BE49-F238E27FC236}">
                <a16:creationId xmlns:a16="http://schemas.microsoft.com/office/drawing/2014/main" id="{109A9BAB-F383-2A3F-6DAF-B0243BD183A2}"/>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12EEBE1F-9369-8045-8242-BA9BB91BCD6D}" type="datetimeFigureOut">
              <a:rPr lang="nl-NL"/>
              <a:pPr>
                <a:defRPr/>
              </a:pPr>
              <a:t>4-12-2024</a:t>
            </a:fld>
            <a:endParaRPr lang="nl-NL"/>
          </a:p>
        </p:txBody>
      </p:sp>
      <p:sp>
        <p:nvSpPr>
          <p:cNvPr id="4" name="Tijdelijke aanduiding voor dia-afbeelding 3">
            <a:extLst>
              <a:ext uri="{FF2B5EF4-FFF2-40B4-BE49-F238E27FC236}">
                <a16:creationId xmlns:a16="http://schemas.microsoft.com/office/drawing/2014/main" id="{3BF51686-55ED-D4D9-3E9C-73515EC6DCA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a:extLst>
              <a:ext uri="{FF2B5EF4-FFF2-40B4-BE49-F238E27FC236}">
                <a16:creationId xmlns:a16="http://schemas.microsoft.com/office/drawing/2014/main" id="{D302B3E6-CF0F-3EE5-EAF9-091AFD62F1D3}"/>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a:extLst>
              <a:ext uri="{FF2B5EF4-FFF2-40B4-BE49-F238E27FC236}">
                <a16:creationId xmlns:a16="http://schemas.microsoft.com/office/drawing/2014/main" id="{626E8A37-BFE2-E6DF-6222-78ED26B5EF3B}"/>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nl-NL"/>
          </a:p>
        </p:txBody>
      </p:sp>
      <p:sp>
        <p:nvSpPr>
          <p:cNvPr id="7" name="Tijdelijke aanduiding voor dianummer 6">
            <a:extLst>
              <a:ext uri="{FF2B5EF4-FFF2-40B4-BE49-F238E27FC236}">
                <a16:creationId xmlns:a16="http://schemas.microsoft.com/office/drawing/2014/main" id="{8644977D-05C4-0DD5-928B-6005747A8B45}"/>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70B93560-6768-EB41-AC71-81B5085E9762}" type="slidenum">
              <a:rPr lang="nl-NL"/>
              <a:pPr>
                <a:defRPr/>
              </a:pPr>
              <a:t>‹nr.›</a:t>
            </a:fld>
            <a:endParaRPr lang="nl-N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t>- bevat de volgende onderdelen:</a:t>
            </a:r>
            <a:br>
              <a:rPr lang="nl-NL" sz="1800" dirty="0"/>
            </a:br>
            <a:r>
              <a:rPr lang="nl-NL" sz="1200" dirty="0"/>
              <a:t>1. de hoofdlijnen van de kwaliteit van de fysieke leefomgeving,</a:t>
            </a:r>
            <a:br>
              <a:rPr lang="nl-NL" sz="1200" dirty="0"/>
            </a:br>
            <a:r>
              <a:rPr lang="nl-NL" sz="1200" dirty="0"/>
              <a:t>2. de hoofdlijnen van de voorgenomen ontwikkeling, het gebruik, het beheer, de bescherming en het behoud van het grondgebied, en</a:t>
            </a:r>
            <a:br>
              <a:rPr lang="nl-NL" sz="1200" dirty="0"/>
            </a:br>
            <a:r>
              <a:rPr lang="nl-NL" sz="1200" dirty="0"/>
              <a:t>3. de hoofdzaken van het beleid op alle relevante terreinen van de fysieke leefomgeving.</a:t>
            </a:r>
            <a:br>
              <a:rPr lang="nl-NL" sz="1200" dirty="0"/>
            </a:br>
            <a:endParaRPr lang="nl-NL" dirty="0"/>
          </a:p>
        </p:txBody>
      </p:sp>
      <p:sp>
        <p:nvSpPr>
          <p:cNvPr id="4" name="Tijdelijke aanduiding voor dianummer 3"/>
          <p:cNvSpPr>
            <a:spLocks noGrp="1"/>
          </p:cNvSpPr>
          <p:nvPr>
            <p:ph type="sldNum" sz="quarter" idx="5"/>
          </p:nvPr>
        </p:nvSpPr>
        <p:spPr/>
        <p:txBody>
          <a:bodyPr/>
          <a:lstStyle/>
          <a:p>
            <a:pPr>
              <a:defRPr/>
            </a:pPr>
            <a:fld id="{70B93560-6768-EB41-AC71-81B5085E9762}" type="slidenum">
              <a:rPr lang="nl-NL" smtClean="0"/>
              <a:pPr>
                <a:defRPr/>
              </a:pPr>
              <a:t>3</a:t>
            </a:fld>
            <a:endParaRPr lang="nl-NL"/>
          </a:p>
        </p:txBody>
      </p:sp>
    </p:spTree>
    <p:extLst>
      <p:ext uri="{BB962C8B-B14F-4D97-AF65-F5344CB8AC3E}">
        <p14:creationId xmlns:p14="http://schemas.microsoft.com/office/powerpoint/2010/main" val="2623079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70B93560-6768-EB41-AC71-81B5085E9762}" type="slidenum">
              <a:rPr lang="nl-NL" smtClean="0"/>
              <a:pPr>
                <a:defRPr/>
              </a:pPr>
              <a:t>7</a:t>
            </a:fld>
            <a:endParaRPr lang="nl-NL"/>
          </a:p>
        </p:txBody>
      </p:sp>
    </p:spTree>
    <p:extLst>
      <p:ext uri="{BB962C8B-B14F-4D97-AF65-F5344CB8AC3E}">
        <p14:creationId xmlns:p14="http://schemas.microsoft.com/office/powerpoint/2010/main" val="3989959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70B93560-6768-EB41-AC71-81B5085E9762}" type="slidenum">
              <a:rPr lang="nl-NL" smtClean="0"/>
              <a:pPr>
                <a:defRPr/>
              </a:pPr>
              <a:t>8</a:t>
            </a:fld>
            <a:endParaRPr lang="nl-NL"/>
          </a:p>
        </p:txBody>
      </p:sp>
    </p:spTree>
    <p:extLst>
      <p:ext uri="{BB962C8B-B14F-4D97-AF65-F5344CB8AC3E}">
        <p14:creationId xmlns:p14="http://schemas.microsoft.com/office/powerpoint/2010/main" val="581749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D9D7E3A5-8022-DDAD-B7AC-D69DE46A7441}"/>
              </a:ext>
            </a:extLst>
          </p:cNvPr>
          <p:cNvSpPr>
            <a:spLocks noGrp="1"/>
          </p:cNvSpPr>
          <p:nvPr>
            <p:ph type="title" hasCustomPrompt="1"/>
          </p:nvPr>
        </p:nvSpPr>
        <p:spPr>
          <a:xfrm>
            <a:off x="574431" y="206864"/>
            <a:ext cx="8763000" cy="725122"/>
          </a:xfrm>
          <a:prstGeom prst="rect">
            <a:avLst/>
          </a:prstGeom>
        </p:spPr>
        <p:txBody>
          <a:bodyPr/>
          <a:lstStyle>
            <a:lvl1pPr>
              <a:defRPr sz="5000"/>
            </a:lvl1pPr>
          </a:lstStyle>
          <a:p>
            <a:r>
              <a:rPr lang="nl-NL"/>
              <a:t>titel</a:t>
            </a:r>
          </a:p>
        </p:txBody>
      </p:sp>
      <p:sp>
        <p:nvSpPr>
          <p:cNvPr id="19" name="Tijdelijke aanduiding voor tekst 18">
            <a:extLst>
              <a:ext uri="{FF2B5EF4-FFF2-40B4-BE49-F238E27FC236}">
                <a16:creationId xmlns:a16="http://schemas.microsoft.com/office/drawing/2014/main" id="{BCF0D830-D472-9AC6-EF53-875CBFE44BAC}"/>
              </a:ext>
            </a:extLst>
          </p:cNvPr>
          <p:cNvSpPr>
            <a:spLocks noGrp="1"/>
          </p:cNvSpPr>
          <p:nvPr>
            <p:ph type="body" sz="quarter" idx="10" hasCustomPrompt="1"/>
          </p:nvPr>
        </p:nvSpPr>
        <p:spPr>
          <a:xfrm>
            <a:off x="574431" y="1126243"/>
            <a:ext cx="4287838" cy="693738"/>
          </a:xfrm>
          <a:prstGeom prst="rect">
            <a:avLst/>
          </a:prstGeom>
        </p:spPr>
        <p:txBody>
          <a:bodyPr/>
          <a:lstStyle>
            <a:lvl1pPr marL="0" indent="0">
              <a:buNone/>
              <a:defRPr sz="3200">
                <a:solidFill>
                  <a:schemeClr val="bg1"/>
                </a:solidFill>
                <a:latin typeface="Helvetica" pitchFamily="2" charset="0"/>
              </a:defRPr>
            </a:lvl1pPr>
          </a:lstStyle>
          <a:p>
            <a:pPr lvl="0"/>
            <a:r>
              <a:rPr lang="nl-NL"/>
              <a:t>ondertitel</a:t>
            </a:r>
          </a:p>
        </p:txBody>
      </p:sp>
      <p:sp>
        <p:nvSpPr>
          <p:cNvPr id="24" name="Tijdelijke aanduiding voor tekst 18">
            <a:extLst>
              <a:ext uri="{FF2B5EF4-FFF2-40B4-BE49-F238E27FC236}">
                <a16:creationId xmlns:a16="http://schemas.microsoft.com/office/drawing/2014/main" id="{7A8C4DE1-A4BB-104B-3ABE-BBB1246E6613}"/>
              </a:ext>
            </a:extLst>
          </p:cNvPr>
          <p:cNvSpPr>
            <a:spLocks noGrp="1"/>
          </p:cNvSpPr>
          <p:nvPr>
            <p:ph type="body" sz="quarter" idx="11" hasCustomPrompt="1"/>
          </p:nvPr>
        </p:nvSpPr>
        <p:spPr>
          <a:xfrm>
            <a:off x="10184424" y="343727"/>
            <a:ext cx="1433145" cy="466501"/>
          </a:xfrm>
          <a:prstGeom prst="rect">
            <a:avLst/>
          </a:prstGeom>
        </p:spPr>
        <p:txBody>
          <a:bodyPr/>
          <a:lstStyle>
            <a:lvl1pPr marL="0" indent="0">
              <a:buNone/>
              <a:defRPr sz="2400" b="0">
                <a:solidFill>
                  <a:schemeClr val="bg1"/>
                </a:solidFill>
                <a:latin typeface="Helvetica" pitchFamily="2" charset="0"/>
              </a:defRPr>
            </a:lvl1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nl-NL" sz="2400"/>
              <a:t>datum</a:t>
            </a:r>
          </a:p>
          <a:p>
            <a:pPr lvl="0"/>
            <a:endParaRPr lang="nl-NL"/>
          </a:p>
        </p:txBody>
      </p:sp>
    </p:spTree>
    <p:extLst>
      <p:ext uri="{BB962C8B-B14F-4D97-AF65-F5344CB8AC3E}">
        <p14:creationId xmlns:p14="http://schemas.microsoft.com/office/powerpoint/2010/main" val="3626629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ote foto">
    <p:spTree>
      <p:nvGrpSpPr>
        <p:cNvPr id="1" name=""/>
        <p:cNvGrpSpPr/>
        <p:nvPr/>
      </p:nvGrpSpPr>
      <p:grpSpPr>
        <a:xfrm>
          <a:off x="0" y="0"/>
          <a:ext cx="0" cy="0"/>
          <a:chOff x="0" y="0"/>
          <a:chExt cx="0" cy="0"/>
        </a:xfrm>
      </p:grpSpPr>
      <p:sp>
        <p:nvSpPr>
          <p:cNvPr id="3" name="Tijdelijke aanduiding voor afbeelding 2"/>
          <p:cNvSpPr>
            <a:spLocks noGrp="1"/>
          </p:cNvSpPr>
          <p:nvPr>
            <p:ph type="pic" sz="quarter" idx="10"/>
          </p:nvPr>
        </p:nvSpPr>
        <p:spPr>
          <a:xfrm>
            <a:off x="1490111" y="1332050"/>
            <a:ext cx="9343541" cy="4889846"/>
          </a:xfrm>
          <a:prstGeom prst="rect">
            <a:avLst/>
          </a:prstGeom>
        </p:spPr>
        <p:txBody>
          <a:bodyPr/>
          <a:lstStyle>
            <a:lvl1pPr marL="0" indent="0">
              <a:buNone/>
              <a:defRPr sz="1800">
                <a:solidFill>
                  <a:schemeClr val="bg1">
                    <a:lumMod val="85000"/>
                  </a:schemeClr>
                </a:solidFill>
              </a:defRPr>
            </a:lvl1pPr>
          </a:lstStyle>
          <a:p>
            <a:pPr lvl="0"/>
            <a:r>
              <a:rPr lang="nl-NL" noProof="0"/>
              <a:t>Klik op het pictogram als u een afbeelding wilt toevoegen</a:t>
            </a:r>
          </a:p>
        </p:txBody>
      </p:sp>
      <p:sp>
        <p:nvSpPr>
          <p:cNvPr id="2" name="Tijdelijke aanduiding voor tekst 6">
            <a:extLst>
              <a:ext uri="{FF2B5EF4-FFF2-40B4-BE49-F238E27FC236}">
                <a16:creationId xmlns:a16="http://schemas.microsoft.com/office/drawing/2014/main" id="{B5BC2040-CE7D-B812-E636-52AC53364FBF}"/>
              </a:ext>
            </a:extLst>
          </p:cNvPr>
          <p:cNvSpPr>
            <a:spLocks noGrp="1"/>
          </p:cNvSpPr>
          <p:nvPr>
            <p:ph type="body" sz="quarter" idx="13" hasCustomPrompt="1"/>
          </p:nvPr>
        </p:nvSpPr>
        <p:spPr>
          <a:xfrm>
            <a:off x="1387032" y="303434"/>
            <a:ext cx="10268672" cy="587818"/>
          </a:xfrm>
          <a:prstGeom prst="rect">
            <a:avLst/>
          </a:prstGeom>
        </p:spPr>
        <p:txBody>
          <a:bodyPr/>
          <a:lstStyle>
            <a:lvl1pPr marL="0" indent="0">
              <a:buNone/>
              <a:defRPr sz="3200">
                <a:solidFill>
                  <a:schemeClr val="bg1"/>
                </a:solidFill>
                <a:latin typeface="Helvetica" pitchFamily="2" charset="0"/>
              </a:defRPr>
            </a:lvl1pPr>
          </a:lstStyle>
          <a:p>
            <a:pPr lvl="0"/>
            <a:r>
              <a:rPr lang="nl-NL"/>
              <a:t>kop</a:t>
            </a:r>
          </a:p>
        </p:txBody>
      </p:sp>
    </p:spTree>
    <p:extLst>
      <p:ext uri="{BB962C8B-B14F-4D97-AF65-F5344CB8AC3E}">
        <p14:creationId xmlns:p14="http://schemas.microsoft.com/office/powerpoint/2010/main" val="994462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asis voor proces">
    <p:spTree>
      <p:nvGrpSpPr>
        <p:cNvPr id="1" name=""/>
        <p:cNvGrpSpPr/>
        <p:nvPr/>
      </p:nvGrpSpPr>
      <p:grpSpPr>
        <a:xfrm>
          <a:off x="0" y="0"/>
          <a:ext cx="0" cy="0"/>
          <a:chOff x="0" y="0"/>
          <a:chExt cx="0" cy="0"/>
        </a:xfrm>
      </p:grpSpPr>
      <p:sp>
        <p:nvSpPr>
          <p:cNvPr id="2" name="Tijdelijke aanduiding voor tekst 6">
            <a:extLst>
              <a:ext uri="{FF2B5EF4-FFF2-40B4-BE49-F238E27FC236}">
                <a16:creationId xmlns:a16="http://schemas.microsoft.com/office/drawing/2014/main" id="{BD2F23BF-EF50-1BD0-F131-0B5D9FEB6A8B}"/>
              </a:ext>
            </a:extLst>
          </p:cNvPr>
          <p:cNvSpPr>
            <a:spLocks noGrp="1"/>
          </p:cNvSpPr>
          <p:nvPr>
            <p:ph type="body" sz="quarter" idx="13" hasCustomPrompt="1"/>
          </p:nvPr>
        </p:nvSpPr>
        <p:spPr>
          <a:xfrm>
            <a:off x="1387032" y="303434"/>
            <a:ext cx="10268672" cy="587818"/>
          </a:xfrm>
          <a:prstGeom prst="rect">
            <a:avLst/>
          </a:prstGeom>
        </p:spPr>
        <p:txBody>
          <a:bodyPr/>
          <a:lstStyle>
            <a:lvl1pPr marL="0" indent="0">
              <a:buNone/>
              <a:defRPr sz="3200">
                <a:solidFill>
                  <a:schemeClr val="bg1"/>
                </a:solidFill>
                <a:latin typeface="Helvetica" pitchFamily="2" charset="0"/>
              </a:defRPr>
            </a:lvl1pPr>
          </a:lstStyle>
          <a:p>
            <a:pPr lvl="0"/>
            <a:r>
              <a:rPr lang="nl-NL"/>
              <a:t>kop</a:t>
            </a:r>
          </a:p>
        </p:txBody>
      </p:sp>
    </p:spTree>
    <p:extLst>
      <p:ext uri="{BB962C8B-B14F-4D97-AF65-F5344CB8AC3E}">
        <p14:creationId xmlns:p14="http://schemas.microsoft.com/office/powerpoint/2010/main" val="65991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sis voor tabel">
    <p:spTree>
      <p:nvGrpSpPr>
        <p:cNvPr id="1" name=""/>
        <p:cNvGrpSpPr/>
        <p:nvPr/>
      </p:nvGrpSpPr>
      <p:grpSpPr>
        <a:xfrm>
          <a:off x="0" y="0"/>
          <a:ext cx="0" cy="0"/>
          <a:chOff x="0" y="0"/>
          <a:chExt cx="0" cy="0"/>
        </a:xfrm>
      </p:grpSpPr>
      <p:sp>
        <p:nvSpPr>
          <p:cNvPr id="3" name="Tijdelijke aanduiding voor tekst 6">
            <a:extLst>
              <a:ext uri="{FF2B5EF4-FFF2-40B4-BE49-F238E27FC236}">
                <a16:creationId xmlns:a16="http://schemas.microsoft.com/office/drawing/2014/main" id="{F03C2236-81CE-622C-FA39-815C34EFE439}"/>
              </a:ext>
            </a:extLst>
          </p:cNvPr>
          <p:cNvSpPr>
            <a:spLocks noGrp="1"/>
          </p:cNvSpPr>
          <p:nvPr>
            <p:ph type="body" sz="quarter" idx="13" hasCustomPrompt="1"/>
          </p:nvPr>
        </p:nvSpPr>
        <p:spPr>
          <a:xfrm>
            <a:off x="1387032" y="303434"/>
            <a:ext cx="10268672" cy="587818"/>
          </a:xfrm>
          <a:prstGeom prst="rect">
            <a:avLst/>
          </a:prstGeom>
        </p:spPr>
        <p:txBody>
          <a:bodyPr/>
          <a:lstStyle>
            <a:lvl1pPr marL="0" indent="0">
              <a:buNone/>
              <a:defRPr sz="3200">
                <a:solidFill>
                  <a:schemeClr val="bg1"/>
                </a:solidFill>
                <a:latin typeface="Helvetica" pitchFamily="2" charset="0"/>
              </a:defRPr>
            </a:lvl1pPr>
          </a:lstStyle>
          <a:p>
            <a:pPr lvl="0"/>
            <a:r>
              <a:rPr lang="nl-NL"/>
              <a:t>kop</a:t>
            </a:r>
          </a:p>
        </p:txBody>
      </p:sp>
    </p:spTree>
    <p:extLst>
      <p:ext uri="{BB962C8B-B14F-4D97-AF65-F5344CB8AC3E}">
        <p14:creationId xmlns:p14="http://schemas.microsoft.com/office/powerpoint/2010/main" val="4200192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inddia">
    <p:spTree>
      <p:nvGrpSpPr>
        <p:cNvPr id="1" name=""/>
        <p:cNvGrpSpPr/>
        <p:nvPr/>
      </p:nvGrpSpPr>
      <p:grpSpPr>
        <a:xfrm>
          <a:off x="0" y="0"/>
          <a:ext cx="0" cy="0"/>
          <a:chOff x="0" y="0"/>
          <a:chExt cx="0" cy="0"/>
        </a:xfrm>
      </p:grpSpPr>
      <p:sp>
        <p:nvSpPr>
          <p:cNvPr id="3" name="Titel 7">
            <a:extLst>
              <a:ext uri="{FF2B5EF4-FFF2-40B4-BE49-F238E27FC236}">
                <a16:creationId xmlns:a16="http://schemas.microsoft.com/office/drawing/2014/main" id="{7EE9F371-49EF-5AEE-0CE2-8606BEF2B5AD}"/>
              </a:ext>
            </a:extLst>
          </p:cNvPr>
          <p:cNvSpPr>
            <a:spLocks noGrp="1"/>
          </p:cNvSpPr>
          <p:nvPr>
            <p:ph type="title" hasCustomPrompt="1"/>
          </p:nvPr>
        </p:nvSpPr>
        <p:spPr>
          <a:xfrm>
            <a:off x="574431" y="206864"/>
            <a:ext cx="8763000" cy="725122"/>
          </a:xfrm>
          <a:prstGeom prst="rect">
            <a:avLst/>
          </a:prstGeom>
        </p:spPr>
        <p:txBody>
          <a:bodyPr/>
          <a:lstStyle>
            <a:lvl1pPr>
              <a:defRPr sz="5000"/>
            </a:lvl1pPr>
          </a:lstStyle>
          <a:p>
            <a:r>
              <a:rPr lang="nl-NL"/>
              <a:t>afsluiting</a:t>
            </a:r>
          </a:p>
        </p:txBody>
      </p:sp>
    </p:spTree>
    <p:extLst>
      <p:ext uri="{BB962C8B-B14F-4D97-AF65-F5344CB8AC3E}">
        <p14:creationId xmlns:p14="http://schemas.microsoft.com/office/powerpoint/2010/main" val="3361663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Opsomming">
    <p:spTree>
      <p:nvGrpSpPr>
        <p:cNvPr id="1" name=""/>
        <p:cNvGrpSpPr/>
        <p:nvPr/>
      </p:nvGrpSpPr>
      <p:grpSpPr>
        <a:xfrm>
          <a:off x="0" y="0"/>
          <a:ext cx="0" cy="0"/>
          <a:chOff x="0" y="0"/>
          <a:chExt cx="0" cy="0"/>
        </a:xfrm>
      </p:grpSpPr>
      <p:sp>
        <p:nvSpPr>
          <p:cNvPr id="3" name="Titel 9">
            <a:extLst>
              <a:ext uri="{FF2B5EF4-FFF2-40B4-BE49-F238E27FC236}">
                <a16:creationId xmlns:a16="http://schemas.microsoft.com/office/drawing/2014/main" id="{9D4E4D6C-EA2C-78E1-B23F-D2D272036A90}"/>
              </a:ext>
            </a:extLst>
          </p:cNvPr>
          <p:cNvSpPr>
            <a:spLocks noGrp="1"/>
          </p:cNvSpPr>
          <p:nvPr>
            <p:ph type="title" hasCustomPrompt="1"/>
          </p:nvPr>
        </p:nvSpPr>
        <p:spPr>
          <a:xfrm>
            <a:off x="1387032" y="1328500"/>
            <a:ext cx="10268673" cy="4493567"/>
          </a:xfrm>
          <a:prstGeom prst="rect">
            <a:avLst/>
          </a:prstGeom>
        </p:spPr>
        <p:txBody>
          <a:bodyPr/>
          <a:lstStyle>
            <a:lvl1pPr marL="457200" indent="-457200">
              <a:buClr>
                <a:srgbClr val="C19322"/>
              </a:buClr>
              <a:buFont typeface="Arial" panose="020B0604020202020204" pitchFamily="34" charset="0"/>
              <a:buChar char="•"/>
              <a:defRPr sz="3200">
                <a:solidFill>
                  <a:schemeClr val="tx2"/>
                </a:solidFill>
                <a:latin typeface="Helvetica" pitchFamily="2" charset="0"/>
              </a:defRPr>
            </a:lvl1pPr>
          </a:lstStyle>
          <a:p>
            <a:r>
              <a:rPr lang="nl-NL"/>
              <a:t>opsomming</a:t>
            </a:r>
            <a:br>
              <a:rPr lang="nl-NL"/>
            </a:br>
            <a:endParaRPr lang="nl-NL"/>
          </a:p>
        </p:txBody>
      </p:sp>
      <p:sp>
        <p:nvSpPr>
          <p:cNvPr id="4" name="Tijdelijke aanduiding voor tekst 6">
            <a:extLst>
              <a:ext uri="{FF2B5EF4-FFF2-40B4-BE49-F238E27FC236}">
                <a16:creationId xmlns:a16="http://schemas.microsoft.com/office/drawing/2014/main" id="{AF0808A9-7AB5-1B83-FB43-6DD9D6687D06}"/>
              </a:ext>
            </a:extLst>
          </p:cNvPr>
          <p:cNvSpPr>
            <a:spLocks noGrp="1"/>
          </p:cNvSpPr>
          <p:nvPr>
            <p:ph type="body" sz="quarter" idx="10" hasCustomPrompt="1"/>
          </p:nvPr>
        </p:nvSpPr>
        <p:spPr>
          <a:xfrm>
            <a:off x="1387032" y="303434"/>
            <a:ext cx="10268672" cy="587818"/>
          </a:xfrm>
          <a:prstGeom prst="rect">
            <a:avLst/>
          </a:prstGeom>
        </p:spPr>
        <p:txBody>
          <a:bodyPr/>
          <a:lstStyle>
            <a:lvl1pPr marL="0" indent="0">
              <a:buNone/>
              <a:defRPr sz="3200">
                <a:solidFill>
                  <a:schemeClr val="bg1"/>
                </a:solidFill>
                <a:latin typeface="Helvetica" pitchFamily="2" charset="0"/>
              </a:defRPr>
            </a:lvl1pPr>
          </a:lstStyle>
          <a:p>
            <a:pPr lvl="0"/>
            <a:r>
              <a:rPr lang="nl-NL"/>
              <a:t>kop</a:t>
            </a:r>
          </a:p>
        </p:txBody>
      </p:sp>
    </p:spTree>
    <p:extLst>
      <p:ext uri="{BB962C8B-B14F-4D97-AF65-F5344CB8AC3E}">
        <p14:creationId xmlns:p14="http://schemas.microsoft.com/office/powerpoint/2010/main" val="1494524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met kop 1">
    <p:spTree>
      <p:nvGrpSpPr>
        <p:cNvPr id="1" name=""/>
        <p:cNvGrpSpPr/>
        <p:nvPr/>
      </p:nvGrpSpPr>
      <p:grpSpPr>
        <a:xfrm>
          <a:off x="0" y="0"/>
          <a:ext cx="0" cy="0"/>
          <a:chOff x="0" y="0"/>
          <a:chExt cx="0" cy="0"/>
        </a:xfrm>
      </p:grpSpPr>
      <p:sp>
        <p:nvSpPr>
          <p:cNvPr id="8" name="Tijdelijke aanduiding voor tekst 6">
            <a:extLst>
              <a:ext uri="{FF2B5EF4-FFF2-40B4-BE49-F238E27FC236}">
                <a16:creationId xmlns:a16="http://schemas.microsoft.com/office/drawing/2014/main" id="{43ADB654-18BA-AB41-36D8-23810C09CA22}"/>
              </a:ext>
            </a:extLst>
          </p:cNvPr>
          <p:cNvSpPr>
            <a:spLocks noGrp="1"/>
          </p:cNvSpPr>
          <p:nvPr>
            <p:ph type="body" sz="quarter" idx="10" hasCustomPrompt="1"/>
          </p:nvPr>
        </p:nvSpPr>
        <p:spPr>
          <a:xfrm>
            <a:off x="1389725" y="662249"/>
            <a:ext cx="1851186" cy="1826307"/>
          </a:xfrm>
          <a:prstGeom prst="rect">
            <a:avLst/>
          </a:prstGeom>
        </p:spPr>
        <p:txBody>
          <a:bodyPr/>
          <a:lstStyle>
            <a:lvl1pPr marL="0" indent="0">
              <a:buNone/>
              <a:defRPr sz="3200">
                <a:solidFill>
                  <a:schemeClr val="bg1"/>
                </a:solidFill>
                <a:latin typeface="Helvetica" pitchFamily="2" charset="0"/>
              </a:defRPr>
            </a:lvl1pPr>
          </a:lstStyle>
          <a:p>
            <a:pPr lvl="0"/>
            <a:r>
              <a:rPr lang="nl-NL"/>
              <a:t>kop</a:t>
            </a:r>
          </a:p>
        </p:txBody>
      </p:sp>
      <p:sp>
        <p:nvSpPr>
          <p:cNvPr id="11" name="Titel 9">
            <a:extLst>
              <a:ext uri="{FF2B5EF4-FFF2-40B4-BE49-F238E27FC236}">
                <a16:creationId xmlns:a16="http://schemas.microsoft.com/office/drawing/2014/main" id="{4310DCFE-2991-1886-D361-940BCF03AD87}"/>
              </a:ext>
            </a:extLst>
          </p:cNvPr>
          <p:cNvSpPr>
            <a:spLocks noGrp="1"/>
          </p:cNvSpPr>
          <p:nvPr>
            <p:ph type="title" hasCustomPrompt="1"/>
          </p:nvPr>
        </p:nvSpPr>
        <p:spPr>
          <a:xfrm>
            <a:off x="3505200" y="1316922"/>
            <a:ext cx="8219954" cy="4435696"/>
          </a:xfrm>
          <a:prstGeom prst="rect">
            <a:avLst/>
          </a:prstGeom>
        </p:spPr>
        <p:txBody>
          <a:bodyPr/>
          <a:lstStyle>
            <a:lvl1pPr>
              <a:defRPr sz="3200">
                <a:latin typeface="Helvetica" pitchFamily="2" charset="0"/>
              </a:defRPr>
            </a:lvl1pPr>
          </a:lstStyle>
          <a:p>
            <a:r>
              <a:rPr lang="nl-NL"/>
              <a:t>tekst</a:t>
            </a:r>
          </a:p>
        </p:txBody>
      </p:sp>
    </p:spTree>
    <p:extLst>
      <p:ext uri="{BB962C8B-B14F-4D97-AF65-F5344CB8AC3E}">
        <p14:creationId xmlns:p14="http://schemas.microsoft.com/office/powerpoint/2010/main" val="257714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met kop 2">
    <p:spTree>
      <p:nvGrpSpPr>
        <p:cNvPr id="1" name=""/>
        <p:cNvGrpSpPr/>
        <p:nvPr/>
      </p:nvGrpSpPr>
      <p:grpSpPr>
        <a:xfrm>
          <a:off x="0" y="0"/>
          <a:ext cx="0" cy="0"/>
          <a:chOff x="0" y="0"/>
          <a:chExt cx="0" cy="0"/>
        </a:xfrm>
      </p:grpSpPr>
      <p:sp>
        <p:nvSpPr>
          <p:cNvPr id="2" name="Tijdelijke aanduiding voor tekst 6">
            <a:extLst>
              <a:ext uri="{FF2B5EF4-FFF2-40B4-BE49-F238E27FC236}">
                <a16:creationId xmlns:a16="http://schemas.microsoft.com/office/drawing/2014/main" id="{5686BBC3-732E-102C-D3E2-54B2A9B53D90}"/>
              </a:ext>
            </a:extLst>
          </p:cNvPr>
          <p:cNvSpPr>
            <a:spLocks noGrp="1"/>
          </p:cNvSpPr>
          <p:nvPr>
            <p:ph type="body" sz="quarter" idx="10" hasCustomPrompt="1"/>
          </p:nvPr>
        </p:nvSpPr>
        <p:spPr>
          <a:xfrm>
            <a:off x="1389724" y="662250"/>
            <a:ext cx="1793313" cy="1814732"/>
          </a:xfrm>
          <a:prstGeom prst="rect">
            <a:avLst/>
          </a:prstGeom>
        </p:spPr>
        <p:txBody>
          <a:bodyPr/>
          <a:lstStyle>
            <a:lvl1pPr marL="0" indent="0">
              <a:buNone/>
              <a:defRPr sz="3200">
                <a:solidFill>
                  <a:schemeClr val="bg1"/>
                </a:solidFill>
                <a:latin typeface="Helvetica" pitchFamily="2" charset="0"/>
              </a:defRPr>
            </a:lvl1pPr>
          </a:lstStyle>
          <a:p>
            <a:pPr lvl="0"/>
            <a:r>
              <a:rPr lang="nl-NL"/>
              <a:t>kop</a:t>
            </a:r>
          </a:p>
        </p:txBody>
      </p:sp>
      <p:sp>
        <p:nvSpPr>
          <p:cNvPr id="3" name="Titel 9">
            <a:extLst>
              <a:ext uri="{FF2B5EF4-FFF2-40B4-BE49-F238E27FC236}">
                <a16:creationId xmlns:a16="http://schemas.microsoft.com/office/drawing/2014/main" id="{6245FD97-5D78-D789-75AD-730292E6F49E}"/>
              </a:ext>
            </a:extLst>
          </p:cNvPr>
          <p:cNvSpPr>
            <a:spLocks noGrp="1"/>
          </p:cNvSpPr>
          <p:nvPr>
            <p:ph type="title" hasCustomPrompt="1"/>
          </p:nvPr>
        </p:nvSpPr>
        <p:spPr>
          <a:xfrm>
            <a:off x="3505200" y="1316922"/>
            <a:ext cx="8219954" cy="4505144"/>
          </a:xfrm>
          <a:prstGeom prst="rect">
            <a:avLst/>
          </a:prstGeom>
        </p:spPr>
        <p:txBody>
          <a:bodyPr/>
          <a:lstStyle>
            <a:lvl1pPr>
              <a:defRPr sz="3200">
                <a:latin typeface="Helvetica" pitchFamily="2" charset="0"/>
              </a:defRPr>
            </a:lvl1pPr>
          </a:lstStyle>
          <a:p>
            <a:r>
              <a:rPr lang="nl-NL"/>
              <a:t>tekst</a:t>
            </a:r>
          </a:p>
        </p:txBody>
      </p:sp>
    </p:spTree>
    <p:extLst>
      <p:ext uri="{BB962C8B-B14F-4D97-AF65-F5344CB8AC3E}">
        <p14:creationId xmlns:p14="http://schemas.microsoft.com/office/powerpoint/2010/main" val="1189972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dia 1">
    <p:spTree>
      <p:nvGrpSpPr>
        <p:cNvPr id="1" name=""/>
        <p:cNvGrpSpPr/>
        <p:nvPr/>
      </p:nvGrpSpPr>
      <p:grpSpPr>
        <a:xfrm>
          <a:off x="0" y="0"/>
          <a:ext cx="0" cy="0"/>
          <a:chOff x="0" y="0"/>
          <a:chExt cx="0" cy="0"/>
        </a:xfrm>
      </p:grpSpPr>
      <p:sp>
        <p:nvSpPr>
          <p:cNvPr id="2" name="Titel 9">
            <a:extLst>
              <a:ext uri="{FF2B5EF4-FFF2-40B4-BE49-F238E27FC236}">
                <a16:creationId xmlns:a16="http://schemas.microsoft.com/office/drawing/2014/main" id="{B4254210-2331-2F0D-6A8C-7FDE14C4AAE7}"/>
              </a:ext>
            </a:extLst>
          </p:cNvPr>
          <p:cNvSpPr>
            <a:spLocks noGrp="1"/>
          </p:cNvSpPr>
          <p:nvPr>
            <p:ph type="title" hasCustomPrompt="1"/>
          </p:nvPr>
        </p:nvSpPr>
        <p:spPr>
          <a:xfrm>
            <a:off x="1387032" y="1328500"/>
            <a:ext cx="10268673" cy="4493567"/>
          </a:xfrm>
          <a:prstGeom prst="rect">
            <a:avLst/>
          </a:prstGeom>
        </p:spPr>
        <p:txBody>
          <a:bodyPr/>
          <a:lstStyle>
            <a:lvl1pPr>
              <a:defRPr sz="3200">
                <a:solidFill>
                  <a:schemeClr val="tx2"/>
                </a:solidFill>
                <a:latin typeface="Helvetica" pitchFamily="2" charset="0"/>
              </a:defRPr>
            </a:lvl1pPr>
          </a:lstStyle>
          <a:p>
            <a:r>
              <a:rPr lang="nl-NL"/>
              <a:t>tekst</a:t>
            </a:r>
            <a:br>
              <a:rPr lang="nl-NL"/>
            </a:br>
            <a:endParaRPr lang="nl-NL"/>
          </a:p>
        </p:txBody>
      </p:sp>
    </p:spTree>
    <p:extLst>
      <p:ext uri="{BB962C8B-B14F-4D97-AF65-F5344CB8AC3E}">
        <p14:creationId xmlns:p14="http://schemas.microsoft.com/office/powerpoint/2010/main" val="1803521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dia 2">
    <p:spTree>
      <p:nvGrpSpPr>
        <p:cNvPr id="1" name=""/>
        <p:cNvGrpSpPr/>
        <p:nvPr/>
      </p:nvGrpSpPr>
      <p:grpSpPr>
        <a:xfrm>
          <a:off x="0" y="0"/>
          <a:ext cx="0" cy="0"/>
          <a:chOff x="0" y="0"/>
          <a:chExt cx="0" cy="0"/>
        </a:xfrm>
      </p:grpSpPr>
      <p:sp>
        <p:nvSpPr>
          <p:cNvPr id="2" name="Titel 9">
            <a:extLst>
              <a:ext uri="{FF2B5EF4-FFF2-40B4-BE49-F238E27FC236}">
                <a16:creationId xmlns:a16="http://schemas.microsoft.com/office/drawing/2014/main" id="{3BCF2314-F54C-A4A4-DD9D-15D6AD2BD618}"/>
              </a:ext>
            </a:extLst>
          </p:cNvPr>
          <p:cNvSpPr>
            <a:spLocks noGrp="1"/>
          </p:cNvSpPr>
          <p:nvPr>
            <p:ph type="title" hasCustomPrompt="1"/>
          </p:nvPr>
        </p:nvSpPr>
        <p:spPr>
          <a:xfrm>
            <a:off x="1387032" y="1328500"/>
            <a:ext cx="10268673" cy="4493567"/>
          </a:xfrm>
          <a:prstGeom prst="rect">
            <a:avLst/>
          </a:prstGeom>
        </p:spPr>
        <p:txBody>
          <a:bodyPr/>
          <a:lstStyle>
            <a:lvl1pPr>
              <a:defRPr sz="3200">
                <a:solidFill>
                  <a:schemeClr val="tx2"/>
                </a:solidFill>
                <a:latin typeface="Helvetica" pitchFamily="2" charset="0"/>
              </a:defRPr>
            </a:lvl1pPr>
          </a:lstStyle>
          <a:p>
            <a:r>
              <a:rPr lang="nl-NL"/>
              <a:t>tekst</a:t>
            </a:r>
            <a:br>
              <a:rPr lang="nl-NL"/>
            </a:br>
            <a:endParaRPr lang="nl-NL"/>
          </a:p>
        </p:txBody>
      </p:sp>
      <p:sp>
        <p:nvSpPr>
          <p:cNvPr id="5" name="Tijdelijke aanduiding voor tekst 6">
            <a:extLst>
              <a:ext uri="{FF2B5EF4-FFF2-40B4-BE49-F238E27FC236}">
                <a16:creationId xmlns:a16="http://schemas.microsoft.com/office/drawing/2014/main" id="{8571A130-45BA-65DB-A513-3A90B73642F0}"/>
              </a:ext>
            </a:extLst>
          </p:cNvPr>
          <p:cNvSpPr>
            <a:spLocks noGrp="1"/>
          </p:cNvSpPr>
          <p:nvPr>
            <p:ph type="body" sz="quarter" idx="10" hasCustomPrompt="1"/>
          </p:nvPr>
        </p:nvSpPr>
        <p:spPr>
          <a:xfrm>
            <a:off x="1387032" y="303434"/>
            <a:ext cx="10268672" cy="587818"/>
          </a:xfrm>
          <a:prstGeom prst="rect">
            <a:avLst/>
          </a:prstGeom>
        </p:spPr>
        <p:txBody>
          <a:bodyPr/>
          <a:lstStyle>
            <a:lvl1pPr marL="0" indent="0">
              <a:buNone/>
              <a:defRPr sz="3200">
                <a:solidFill>
                  <a:schemeClr val="bg1"/>
                </a:solidFill>
                <a:latin typeface="Helvetica" pitchFamily="2" charset="0"/>
              </a:defRPr>
            </a:lvl1pPr>
          </a:lstStyle>
          <a:p>
            <a:pPr lvl="0"/>
            <a:r>
              <a:rPr lang="nl-NL"/>
              <a:t>kop</a:t>
            </a:r>
          </a:p>
        </p:txBody>
      </p:sp>
    </p:spTree>
    <p:extLst>
      <p:ext uri="{BB962C8B-B14F-4D97-AF65-F5344CB8AC3E}">
        <p14:creationId xmlns:p14="http://schemas.microsoft.com/office/powerpoint/2010/main" val="2555656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3" name="Titel 9">
            <a:extLst>
              <a:ext uri="{FF2B5EF4-FFF2-40B4-BE49-F238E27FC236}">
                <a16:creationId xmlns:a16="http://schemas.microsoft.com/office/drawing/2014/main" id="{9D4E4D6C-EA2C-78E1-B23F-D2D272036A90}"/>
              </a:ext>
            </a:extLst>
          </p:cNvPr>
          <p:cNvSpPr>
            <a:spLocks noGrp="1"/>
          </p:cNvSpPr>
          <p:nvPr>
            <p:ph type="title" hasCustomPrompt="1"/>
          </p:nvPr>
        </p:nvSpPr>
        <p:spPr>
          <a:xfrm>
            <a:off x="1387032" y="1328500"/>
            <a:ext cx="10268673" cy="4493567"/>
          </a:xfrm>
          <a:prstGeom prst="rect">
            <a:avLst/>
          </a:prstGeom>
        </p:spPr>
        <p:txBody>
          <a:bodyPr/>
          <a:lstStyle>
            <a:lvl1pPr marL="457200" indent="-457200">
              <a:buClr>
                <a:srgbClr val="C19322"/>
              </a:buClr>
              <a:buFont typeface="Arial" panose="020B0604020202020204" pitchFamily="34" charset="0"/>
              <a:buChar char="•"/>
              <a:defRPr sz="3200">
                <a:solidFill>
                  <a:schemeClr val="tx2"/>
                </a:solidFill>
                <a:latin typeface="Helvetica" pitchFamily="2" charset="0"/>
              </a:defRPr>
            </a:lvl1pPr>
          </a:lstStyle>
          <a:p>
            <a:r>
              <a:rPr lang="nl-NL"/>
              <a:t>opsomming</a:t>
            </a:r>
            <a:br>
              <a:rPr lang="nl-NL"/>
            </a:br>
            <a:endParaRPr lang="nl-NL"/>
          </a:p>
        </p:txBody>
      </p:sp>
      <p:sp>
        <p:nvSpPr>
          <p:cNvPr id="4" name="Tijdelijke aanduiding voor tekst 6">
            <a:extLst>
              <a:ext uri="{FF2B5EF4-FFF2-40B4-BE49-F238E27FC236}">
                <a16:creationId xmlns:a16="http://schemas.microsoft.com/office/drawing/2014/main" id="{AF0808A9-7AB5-1B83-FB43-6DD9D6687D06}"/>
              </a:ext>
            </a:extLst>
          </p:cNvPr>
          <p:cNvSpPr>
            <a:spLocks noGrp="1"/>
          </p:cNvSpPr>
          <p:nvPr>
            <p:ph type="body" sz="quarter" idx="10" hasCustomPrompt="1"/>
          </p:nvPr>
        </p:nvSpPr>
        <p:spPr>
          <a:xfrm>
            <a:off x="1387032" y="303434"/>
            <a:ext cx="10268672" cy="587818"/>
          </a:xfrm>
          <a:prstGeom prst="rect">
            <a:avLst/>
          </a:prstGeom>
        </p:spPr>
        <p:txBody>
          <a:bodyPr/>
          <a:lstStyle>
            <a:lvl1pPr marL="0" indent="0">
              <a:buNone/>
              <a:defRPr sz="3200">
                <a:solidFill>
                  <a:schemeClr val="bg1"/>
                </a:solidFill>
                <a:latin typeface="Helvetica" pitchFamily="2" charset="0"/>
              </a:defRPr>
            </a:lvl1pPr>
          </a:lstStyle>
          <a:p>
            <a:pPr lvl="0"/>
            <a:r>
              <a:rPr lang="nl-NL"/>
              <a:t>kop</a:t>
            </a:r>
          </a:p>
        </p:txBody>
      </p:sp>
    </p:spTree>
    <p:extLst>
      <p:ext uri="{BB962C8B-B14F-4D97-AF65-F5344CB8AC3E}">
        <p14:creationId xmlns:p14="http://schemas.microsoft.com/office/powerpoint/2010/main" val="2519181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to's met bijschrift">
    <p:spTree>
      <p:nvGrpSpPr>
        <p:cNvPr id="1" name=""/>
        <p:cNvGrpSpPr/>
        <p:nvPr/>
      </p:nvGrpSpPr>
      <p:grpSpPr>
        <a:xfrm>
          <a:off x="0" y="0"/>
          <a:ext cx="0" cy="0"/>
          <a:chOff x="0" y="0"/>
          <a:chExt cx="0" cy="0"/>
        </a:xfrm>
      </p:grpSpPr>
      <p:sp>
        <p:nvSpPr>
          <p:cNvPr id="7" name="Tijdelijke aanduiding voor afbeelding 2"/>
          <p:cNvSpPr>
            <a:spLocks noGrp="1"/>
          </p:cNvSpPr>
          <p:nvPr>
            <p:ph type="pic" sz="quarter" idx="10"/>
          </p:nvPr>
        </p:nvSpPr>
        <p:spPr>
          <a:xfrm>
            <a:off x="1490111" y="1332050"/>
            <a:ext cx="4447702" cy="2096950"/>
          </a:xfrm>
          <a:prstGeom prst="rect">
            <a:avLst/>
          </a:prstGeom>
        </p:spPr>
        <p:txBody>
          <a:bodyPr/>
          <a:lstStyle>
            <a:lvl1pPr marL="0" indent="0">
              <a:buNone/>
              <a:defRPr sz="1800">
                <a:solidFill>
                  <a:schemeClr val="bg1">
                    <a:lumMod val="85000"/>
                  </a:schemeClr>
                </a:solidFill>
              </a:defRPr>
            </a:lvl1pPr>
          </a:lstStyle>
          <a:p>
            <a:pPr lvl="0"/>
            <a:r>
              <a:rPr lang="nl-NL" noProof="0"/>
              <a:t>Klik op het pictogram als u een afbeelding wilt toevoegen</a:t>
            </a:r>
          </a:p>
        </p:txBody>
      </p:sp>
      <p:sp>
        <p:nvSpPr>
          <p:cNvPr id="8" name="Tijdelijke aanduiding voor afbeelding 2"/>
          <p:cNvSpPr>
            <a:spLocks noGrp="1"/>
          </p:cNvSpPr>
          <p:nvPr>
            <p:ph type="pic" sz="quarter" idx="11"/>
          </p:nvPr>
        </p:nvSpPr>
        <p:spPr>
          <a:xfrm>
            <a:off x="6101868" y="1332050"/>
            <a:ext cx="4447702" cy="2096950"/>
          </a:xfrm>
          <a:prstGeom prst="rect">
            <a:avLst/>
          </a:prstGeom>
        </p:spPr>
        <p:txBody>
          <a:bodyPr/>
          <a:lstStyle>
            <a:lvl1pPr marL="0" indent="0">
              <a:buNone/>
              <a:defRPr sz="1800">
                <a:solidFill>
                  <a:schemeClr val="bg1">
                    <a:lumMod val="85000"/>
                  </a:schemeClr>
                </a:solidFill>
              </a:defRPr>
            </a:lvl1pPr>
          </a:lstStyle>
          <a:p>
            <a:pPr lvl="0"/>
            <a:r>
              <a:rPr lang="nl-NL" noProof="0"/>
              <a:t>Klik op het pictogram als u een afbeelding wilt toevoegen</a:t>
            </a:r>
          </a:p>
        </p:txBody>
      </p:sp>
      <p:sp>
        <p:nvSpPr>
          <p:cNvPr id="2" name="Titel 9">
            <a:extLst>
              <a:ext uri="{FF2B5EF4-FFF2-40B4-BE49-F238E27FC236}">
                <a16:creationId xmlns:a16="http://schemas.microsoft.com/office/drawing/2014/main" id="{7CBBDAF7-DDD3-8485-9E43-2A9ECE738A83}"/>
              </a:ext>
            </a:extLst>
          </p:cNvPr>
          <p:cNvSpPr>
            <a:spLocks noGrp="1"/>
          </p:cNvSpPr>
          <p:nvPr>
            <p:ph type="title" hasCustomPrompt="1"/>
          </p:nvPr>
        </p:nvSpPr>
        <p:spPr>
          <a:xfrm>
            <a:off x="1476607" y="3611300"/>
            <a:ext cx="4447703" cy="2627453"/>
          </a:xfrm>
          <a:prstGeom prst="rect">
            <a:avLst/>
          </a:prstGeom>
        </p:spPr>
        <p:txBody>
          <a:bodyPr/>
          <a:lstStyle>
            <a:lvl1pPr>
              <a:defRPr sz="2200">
                <a:solidFill>
                  <a:schemeClr val="tx2"/>
                </a:solidFill>
                <a:latin typeface="Helvetica" pitchFamily="2" charset="0"/>
              </a:defRPr>
            </a:lvl1pPr>
          </a:lstStyle>
          <a:p>
            <a:r>
              <a:rPr lang="nl-NL"/>
              <a:t>tekst</a:t>
            </a:r>
            <a:br>
              <a:rPr lang="nl-NL"/>
            </a:br>
            <a:endParaRPr lang="nl-NL"/>
          </a:p>
        </p:txBody>
      </p:sp>
      <p:sp>
        <p:nvSpPr>
          <p:cNvPr id="19" name="Tijdelijke aanduiding voor tekst 18">
            <a:extLst>
              <a:ext uri="{FF2B5EF4-FFF2-40B4-BE49-F238E27FC236}">
                <a16:creationId xmlns:a16="http://schemas.microsoft.com/office/drawing/2014/main" id="{53CE6FF7-6109-49D6-777E-667BF625F75D}"/>
              </a:ext>
            </a:extLst>
          </p:cNvPr>
          <p:cNvSpPr>
            <a:spLocks noGrp="1"/>
          </p:cNvSpPr>
          <p:nvPr>
            <p:ph type="body" sz="quarter" idx="12" hasCustomPrompt="1"/>
          </p:nvPr>
        </p:nvSpPr>
        <p:spPr>
          <a:xfrm>
            <a:off x="6095999" y="3611300"/>
            <a:ext cx="4447703" cy="2627453"/>
          </a:xfrm>
          <a:prstGeom prst="rect">
            <a:avLst/>
          </a:prstGeom>
        </p:spPr>
        <p:txBody>
          <a:bodyPr/>
          <a:lstStyle>
            <a:lvl1pPr marL="0" indent="0">
              <a:buNone/>
              <a:defRPr sz="2200">
                <a:solidFill>
                  <a:srgbClr val="002060"/>
                </a:solidFill>
                <a:latin typeface="Helvetica" pitchFamily="2" charset="0"/>
              </a:defRPr>
            </a:lvl1pPr>
          </a:lstStyle>
          <a:p>
            <a:pPr lvl="0"/>
            <a:r>
              <a:rPr lang="nl-NL"/>
              <a:t>tekst</a:t>
            </a:r>
          </a:p>
        </p:txBody>
      </p:sp>
      <p:sp>
        <p:nvSpPr>
          <p:cNvPr id="20" name="Tijdelijke aanduiding voor tekst 6">
            <a:extLst>
              <a:ext uri="{FF2B5EF4-FFF2-40B4-BE49-F238E27FC236}">
                <a16:creationId xmlns:a16="http://schemas.microsoft.com/office/drawing/2014/main" id="{ED044C49-379C-EBCC-AA0A-6D1B0EF125E7}"/>
              </a:ext>
            </a:extLst>
          </p:cNvPr>
          <p:cNvSpPr>
            <a:spLocks noGrp="1"/>
          </p:cNvSpPr>
          <p:nvPr>
            <p:ph type="body" sz="quarter" idx="13" hasCustomPrompt="1"/>
          </p:nvPr>
        </p:nvSpPr>
        <p:spPr>
          <a:xfrm>
            <a:off x="1387032" y="303434"/>
            <a:ext cx="10268672" cy="587818"/>
          </a:xfrm>
          <a:prstGeom prst="rect">
            <a:avLst/>
          </a:prstGeom>
        </p:spPr>
        <p:txBody>
          <a:bodyPr/>
          <a:lstStyle>
            <a:lvl1pPr marL="0" indent="0">
              <a:buNone/>
              <a:defRPr sz="3200">
                <a:solidFill>
                  <a:schemeClr val="bg1"/>
                </a:solidFill>
                <a:latin typeface="Helvetica" pitchFamily="2" charset="0"/>
              </a:defRPr>
            </a:lvl1pPr>
          </a:lstStyle>
          <a:p>
            <a:pPr lvl="0"/>
            <a:r>
              <a:rPr lang="nl-NL"/>
              <a:t>kop</a:t>
            </a:r>
          </a:p>
        </p:txBody>
      </p:sp>
    </p:spTree>
    <p:extLst>
      <p:ext uri="{BB962C8B-B14F-4D97-AF65-F5344CB8AC3E}">
        <p14:creationId xmlns:p14="http://schemas.microsoft.com/office/powerpoint/2010/main" val="25642460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4.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5.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6.xm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1.png"/><Relationship Id="rId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1.png"/><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asted-image.pdf" descr="pasted-image.pdf">
            <a:extLst>
              <a:ext uri="{FF2B5EF4-FFF2-40B4-BE49-F238E27FC236}">
                <a16:creationId xmlns:a16="http://schemas.microsoft.com/office/drawing/2014/main" id="{720EFEE8-7529-B92D-622E-784A1BAC1AF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804400" y="5075238"/>
            <a:ext cx="1841500"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027" name="Afbeelding" descr="Afbeelding">
            <a:extLst>
              <a:ext uri="{FF2B5EF4-FFF2-40B4-BE49-F238E27FC236}">
                <a16:creationId xmlns:a16="http://schemas.microsoft.com/office/drawing/2014/main" id="{A2574CC6-8290-F3F9-1C19-6C75DD01633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627813" y="0"/>
            <a:ext cx="5564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028" name="Rechthoek">
            <a:extLst>
              <a:ext uri="{FF2B5EF4-FFF2-40B4-BE49-F238E27FC236}">
                <a16:creationId xmlns:a16="http://schemas.microsoft.com/office/drawing/2014/main" id="{945F4362-E55C-9EBD-1A20-A55FDE9B32D4}"/>
              </a:ext>
            </a:extLst>
          </p:cNvPr>
          <p:cNvSpPr>
            <a:spLocks noChangeArrowheads="1"/>
          </p:cNvSpPr>
          <p:nvPr userDrawn="1"/>
        </p:nvSpPr>
        <p:spPr bwMode="auto">
          <a:xfrm>
            <a:off x="0" y="0"/>
            <a:ext cx="12192000" cy="1047750"/>
          </a:xfrm>
          <a:prstGeom prst="rect">
            <a:avLst/>
          </a:prstGeom>
          <a:solidFill>
            <a:srgbClr val="5E6462">
              <a:alpha val="49803"/>
            </a:srgbClr>
          </a:solidFill>
          <a:ln>
            <a:noFill/>
          </a:ln>
        </p:spPr>
        <p:txBody>
          <a:bodyPr lIns="50800" tIns="50800" rIns="50800" bIns="50800" anchor="ctr"/>
          <a:lstStyle>
            <a:lvl1pPr defTabSz="825500">
              <a:defRPr>
                <a:solidFill>
                  <a:schemeClr val="tx1"/>
                </a:solidFill>
                <a:latin typeface="Calibri" panose="020F0502020204030204" pitchFamily="34" charset="0"/>
              </a:defRPr>
            </a:lvl1pPr>
            <a:lvl2pPr marL="742950" indent="-285750" defTabSz="825500">
              <a:defRPr>
                <a:solidFill>
                  <a:schemeClr val="tx1"/>
                </a:solidFill>
                <a:latin typeface="Calibri" panose="020F0502020204030204" pitchFamily="34" charset="0"/>
              </a:defRPr>
            </a:lvl2pPr>
            <a:lvl3pPr marL="1143000" indent="-228600" defTabSz="825500">
              <a:defRPr>
                <a:solidFill>
                  <a:schemeClr val="tx1"/>
                </a:solidFill>
                <a:latin typeface="Calibri" panose="020F0502020204030204" pitchFamily="34" charset="0"/>
              </a:defRPr>
            </a:lvl3pPr>
            <a:lvl4pPr marL="1600200" indent="-228600" defTabSz="825500">
              <a:defRPr>
                <a:solidFill>
                  <a:schemeClr val="tx1"/>
                </a:solidFill>
                <a:latin typeface="Calibri" panose="020F0502020204030204" pitchFamily="34" charset="0"/>
              </a:defRPr>
            </a:lvl4pPr>
            <a:lvl5pPr marL="2057400" indent="-228600" defTabSz="825500">
              <a:defRPr>
                <a:solidFill>
                  <a:schemeClr val="tx1"/>
                </a:solidFill>
                <a:latin typeface="Calibri" panose="020F0502020204030204" pitchFamily="34" charset="0"/>
              </a:defRPr>
            </a:lvl5pPr>
            <a:lvl6pPr marL="2514600" indent="-228600" defTabSz="825500" fontAlgn="base">
              <a:spcBef>
                <a:spcPct val="0"/>
              </a:spcBef>
              <a:spcAft>
                <a:spcPct val="0"/>
              </a:spcAft>
              <a:defRPr>
                <a:solidFill>
                  <a:schemeClr val="tx1"/>
                </a:solidFill>
                <a:latin typeface="Calibri" panose="020F0502020204030204" pitchFamily="34" charset="0"/>
              </a:defRPr>
            </a:lvl6pPr>
            <a:lvl7pPr marL="2971800" indent="-228600" defTabSz="825500" fontAlgn="base">
              <a:spcBef>
                <a:spcPct val="0"/>
              </a:spcBef>
              <a:spcAft>
                <a:spcPct val="0"/>
              </a:spcAft>
              <a:defRPr>
                <a:solidFill>
                  <a:schemeClr val="tx1"/>
                </a:solidFill>
                <a:latin typeface="Calibri" panose="020F0502020204030204" pitchFamily="34" charset="0"/>
              </a:defRPr>
            </a:lvl7pPr>
            <a:lvl8pPr marL="3429000" indent="-228600" defTabSz="825500" fontAlgn="base">
              <a:spcBef>
                <a:spcPct val="0"/>
              </a:spcBef>
              <a:spcAft>
                <a:spcPct val="0"/>
              </a:spcAft>
              <a:defRPr>
                <a:solidFill>
                  <a:schemeClr val="tx1"/>
                </a:solidFill>
                <a:latin typeface="Calibri" panose="020F0502020204030204" pitchFamily="34" charset="0"/>
              </a:defRPr>
            </a:lvl8pPr>
            <a:lvl9pPr marL="3886200" indent="-228600" defTabSz="8255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nl-NL" altLang="nl-NL" sz="3200">
              <a:solidFill>
                <a:srgbClr val="606462"/>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pic>
        <p:nvPicPr>
          <p:cNvPr id="1029" name="pasted-image.pdf" descr="pasted-image.pdf">
            <a:extLst>
              <a:ext uri="{FF2B5EF4-FFF2-40B4-BE49-F238E27FC236}">
                <a16:creationId xmlns:a16="http://schemas.microsoft.com/office/drawing/2014/main" id="{CC6AD2F5-2897-2ECF-701B-F70EF4BD586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718675" y="4860925"/>
            <a:ext cx="19621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 bg1="lt1" tx1="dk1" bg2="lt2" tx2="dk2" accent1="accent1" accent2="accent2" accent3="accent3" accent4="accent4" accent5="accent5" accent6="accent6" hlink="hlink" folHlink="folHlink"/>
  <p:sldLayoutIdLst>
    <p:sldLayoutId id="2147483662" r:id="rId1"/>
    <p:sldLayoutId id="2147483672" r:id="rId2"/>
    <p:sldLayoutId id="2147483673" r:id="rId3"/>
  </p:sldLayoutIdLst>
  <p:txStyles>
    <p:titleStyle>
      <a:lvl1pPr algn="l" rtl="0" eaLnBrk="0" fontAlgn="base" hangingPunct="0">
        <a:lnSpc>
          <a:spcPct val="90000"/>
        </a:lnSpc>
        <a:spcBef>
          <a:spcPct val="0"/>
        </a:spcBef>
        <a:spcAft>
          <a:spcPct val="0"/>
        </a:spcAft>
        <a:defRPr sz="4400" kern="1200">
          <a:solidFill>
            <a:schemeClr val="bg1"/>
          </a:solidFill>
          <a:latin typeface="Helvetica" pitchFamily="2" charset="0"/>
          <a:ea typeface="+mj-ea"/>
          <a:cs typeface="+mj-cs"/>
        </a:defRPr>
      </a:lvl1pPr>
      <a:lvl2pPr algn="l" rtl="0" eaLnBrk="0" fontAlgn="base" hangingPunct="0">
        <a:lnSpc>
          <a:spcPct val="90000"/>
        </a:lnSpc>
        <a:spcBef>
          <a:spcPct val="0"/>
        </a:spcBef>
        <a:spcAft>
          <a:spcPct val="0"/>
        </a:spcAft>
        <a:defRPr sz="4400">
          <a:solidFill>
            <a:schemeClr val="bg1"/>
          </a:solidFill>
          <a:latin typeface="Helvetica" pitchFamily="2" charset="0"/>
        </a:defRPr>
      </a:lvl2pPr>
      <a:lvl3pPr algn="l" rtl="0" eaLnBrk="0" fontAlgn="base" hangingPunct="0">
        <a:lnSpc>
          <a:spcPct val="90000"/>
        </a:lnSpc>
        <a:spcBef>
          <a:spcPct val="0"/>
        </a:spcBef>
        <a:spcAft>
          <a:spcPct val="0"/>
        </a:spcAft>
        <a:defRPr sz="4400">
          <a:solidFill>
            <a:schemeClr val="bg1"/>
          </a:solidFill>
          <a:latin typeface="Helvetica" pitchFamily="2" charset="0"/>
        </a:defRPr>
      </a:lvl3pPr>
      <a:lvl4pPr algn="l" rtl="0" eaLnBrk="0" fontAlgn="base" hangingPunct="0">
        <a:lnSpc>
          <a:spcPct val="90000"/>
        </a:lnSpc>
        <a:spcBef>
          <a:spcPct val="0"/>
        </a:spcBef>
        <a:spcAft>
          <a:spcPct val="0"/>
        </a:spcAft>
        <a:defRPr sz="4400">
          <a:solidFill>
            <a:schemeClr val="bg1"/>
          </a:solidFill>
          <a:latin typeface="Helvetica" pitchFamily="2" charset="0"/>
        </a:defRPr>
      </a:lvl4pPr>
      <a:lvl5pPr algn="l" rtl="0" eaLnBrk="0" fontAlgn="base" hangingPunct="0">
        <a:lnSpc>
          <a:spcPct val="90000"/>
        </a:lnSpc>
        <a:spcBef>
          <a:spcPct val="0"/>
        </a:spcBef>
        <a:spcAft>
          <a:spcPct val="0"/>
        </a:spcAft>
        <a:defRPr sz="4400">
          <a:solidFill>
            <a:schemeClr val="bg1"/>
          </a:solidFill>
          <a:latin typeface="Helvetica" pitchFamily="2" charset="0"/>
        </a:defRPr>
      </a:lvl5pPr>
      <a:lvl6pPr marL="457200" algn="l" rtl="0" fontAlgn="base">
        <a:lnSpc>
          <a:spcPct val="90000"/>
        </a:lnSpc>
        <a:spcBef>
          <a:spcPct val="0"/>
        </a:spcBef>
        <a:spcAft>
          <a:spcPct val="0"/>
        </a:spcAft>
        <a:defRPr sz="4400">
          <a:solidFill>
            <a:schemeClr val="bg1"/>
          </a:solidFill>
          <a:latin typeface="Helvetica" pitchFamily="2" charset="0"/>
        </a:defRPr>
      </a:lvl6pPr>
      <a:lvl7pPr marL="914400" algn="l" rtl="0" fontAlgn="base">
        <a:lnSpc>
          <a:spcPct val="90000"/>
        </a:lnSpc>
        <a:spcBef>
          <a:spcPct val="0"/>
        </a:spcBef>
        <a:spcAft>
          <a:spcPct val="0"/>
        </a:spcAft>
        <a:defRPr sz="4400">
          <a:solidFill>
            <a:schemeClr val="bg1"/>
          </a:solidFill>
          <a:latin typeface="Helvetica" pitchFamily="2" charset="0"/>
        </a:defRPr>
      </a:lvl7pPr>
      <a:lvl8pPr marL="1371600" algn="l" rtl="0" fontAlgn="base">
        <a:lnSpc>
          <a:spcPct val="90000"/>
        </a:lnSpc>
        <a:spcBef>
          <a:spcPct val="0"/>
        </a:spcBef>
        <a:spcAft>
          <a:spcPct val="0"/>
        </a:spcAft>
        <a:defRPr sz="4400">
          <a:solidFill>
            <a:schemeClr val="bg1"/>
          </a:solidFill>
          <a:latin typeface="Helvetica" pitchFamily="2" charset="0"/>
        </a:defRPr>
      </a:lvl8pPr>
      <a:lvl9pPr marL="1828800" algn="l" rtl="0" fontAlgn="base">
        <a:lnSpc>
          <a:spcPct val="90000"/>
        </a:lnSpc>
        <a:spcBef>
          <a:spcPct val="0"/>
        </a:spcBef>
        <a:spcAft>
          <a:spcPct val="0"/>
        </a:spcAft>
        <a:defRPr sz="4400">
          <a:solidFill>
            <a:schemeClr val="bg1"/>
          </a:solidFill>
          <a:latin typeface="Helvetica"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Afbeelding" descr="Afbeelding">
            <a:extLst>
              <a:ext uri="{FF2B5EF4-FFF2-40B4-BE49-F238E27FC236}">
                <a16:creationId xmlns:a16="http://schemas.microsoft.com/office/drawing/2014/main" id="{C61C4D38-A953-5827-FA4F-A3C12049B40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206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051" name="pasted-image.pdf" descr="pasted-image.pdf">
            <a:extLst>
              <a:ext uri="{FF2B5EF4-FFF2-40B4-BE49-F238E27FC236}">
                <a16:creationId xmlns:a16="http://schemas.microsoft.com/office/drawing/2014/main" id="{7B386F09-7BF6-2467-1024-30705C9C4DF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953750" y="5907088"/>
            <a:ext cx="86677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052" name="Rechthoek">
            <a:extLst>
              <a:ext uri="{FF2B5EF4-FFF2-40B4-BE49-F238E27FC236}">
                <a16:creationId xmlns:a16="http://schemas.microsoft.com/office/drawing/2014/main" id="{E08DA6E5-C3AE-A9C0-2C0D-384ADEDD997C}"/>
              </a:ext>
            </a:extLst>
          </p:cNvPr>
          <p:cNvSpPr>
            <a:spLocks noChangeArrowheads="1"/>
          </p:cNvSpPr>
          <p:nvPr userDrawn="1"/>
        </p:nvSpPr>
        <p:spPr bwMode="auto">
          <a:xfrm>
            <a:off x="0" y="0"/>
            <a:ext cx="12206288" cy="1087438"/>
          </a:xfrm>
          <a:prstGeom prst="rect">
            <a:avLst/>
          </a:prstGeom>
          <a:solidFill>
            <a:srgbClr val="5E6462">
              <a:alpha val="49803"/>
            </a:srgbClr>
          </a:solidFill>
          <a:ln>
            <a:noFill/>
          </a:ln>
        </p:spPr>
        <p:txBody>
          <a:bodyPr lIns="50800" tIns="50800" rIns="50800" bIns="50800" anchor="ctr"/>
          <a:lstStyle>
            <a:lvl1pPr defTabSz="825500">
              <a:defRPr>
                <a:solidFill>
                  <a:schemeClr val="tx1"/>
                </a:solidFill>
                <a:latin typeface="Calibri" panose="020F0502020204030204" pitchFamily="34" charset="0"/>
              </a:defRPr>
            </a:lvl1pPr>
            <a:lvl2pPr marL="742950" indent="-285750" defTabSz="825500">
              <a:defRPr>
                <a:solidFill>
                  <a:schemeClr val="tx1"/>
                </a:solidFill>
                <a:latin typeface="Calibri" panose="020F0502020204030204" pitchFamily="34" charset="0"/>
              </a:defRPr>
            </a:lvl2pPr>
            <a:lvl3pPr marL="1143000" indent="-228600" defTabSz="825500">
              <a:defRPr>
                <a:solidFill>
                  <a:schemeClr val="tx1"/>
                </a:solidFill>
                <a:latin typeface="Calibri" panose="020F0502020204030204" pitchFamily="34" charset="0"/>
              </a:defRPr>
            </a:lvl3pPr>
            <a:lvl4pPr marL="1600200" indent="-228600" defTabSz="825500">
              <a:defRPr>
                <a:solidFill>
                  <a:schemeClr val="tx1"/>
                </a:solidFill>
                <a:latin typeface="Calibri" panose="020F0502020204030204" pitchFamily="34" charset="0"/>
              </a:defRPr>
            </a:lvl4pPr>
            <a:lvl5pPr marL="2057400" indent="-228600" defTabSz="825500">
              <a:defRPr>
                <a:solidFill>
                  <a:schemeClr val="tx1"/>
                </a:solidFill>
                <a:latin typeface="Calibri" panose="020F0502020204030204" pitchFamily="34" charset="0"/>
              </a:defRPr>
            </a:lvl5pPr>
            <a:lvl6pPr marL="2514600" indent="-228600" defTabSz="825500" fontAlgn="base">
              <a:spcBef>
                <a:spcPct val="0"/>
              </a:spcBef>
              <a:spcAft>
                <a:spcPct val="0"/>
              </a:spcAft>
              <a:defRPr>
                <a:solidFill>
                  <a:schemeClr val="tx1"/>
                </a:solidFill>
                <a:latin typeface="Calibri" panose="020F0502020204030204" pitchFamily="34" charset="0"/>
              </a:defRPr>
            </a:lvl6pPr>
            <a:lvl7pPr marL="2971800" indent="-228600" defTabSz="825500" fontAlgn="base">
              <a:spcBef>
                <a:spcPct val="0"/>
              </a:spcBef>
              <a:spcAft>
                <a:spcPct val="0"/>
              </a:spcAft>
              <a:defRPr>
                <a:solidFill>
                  <a:schemeClr val="tx1"/>
                </a:solidFill>
                <a:latin typeface="Calibri" panose="020F0502020204030204" pitchFamily="34" charset="0"/>
              </a:defRPr>
            </a:lvl7pPr>
            <a:lvl8pPr marL="3429000" indent="-228600" defTabSz="825500" fontAlgn="base">
              <a:spcBef>
                <a:spcPct val="0"/>
              </a:spcBef>
              <a:spcAft>
                <a:spcPct val="0"/>
              </a:spcAft>
              <a:defRPr>
                <a:solidFill>
                  <a:schemeClr val="tx1"/>
                </a:solidFill>
                <a:latin typeface="Calibri" panose="020F0502020204030204" pitchFamily="34" charset="0"/>
              </a:defRPr>
            </a:lvl8pPr>
            <a:lvl9pPr marL="3886200" indent="-228600" defTabSz="8255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nl-NL" altLang="nl-NL" sz="3200">
              <a:solidFill>
                <a:srgbClr val="606462"/>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2053" name="Afgeronde rechthoek">
            <a:extLst>
              <a:ext uri="{FF2B5EF4-FFF2-40B4-BE49-F238E27FC236}">
                <a16:creationId xmlns:a16="http://schemas.microsoft.com/office/drawing/2014/main" id="{54A6D2EC-9890-3F2D-4875-E373603670D2}"/>
              </a:ext>
            </a:extLst>
          </p:cNvPr>
          <p:cNvSpPr>
            <a:spLocks noChangeArrowheads="1"/>
          </p:cNvSpPr>
          <p:nvPr userDrawn="1"/>
        </p:nvSpPr>
        <p:spPr bwMode="auto">
          <a:xfrm>
            <a:off x="1220788" y="514350"/>
            <a:ext cx="2119312" cy="2119313"/>
          </a:xfrm>
          <a:prstGeom prst="roundRect">
            <a:avLst>
              <a:gd name="adj" fmla="val 3532"/>
            </a:avLst>
          </a:prstGeom>
          <a:solidFill>
            <a:srgbClr val="C19222"/>
          </a:solidFill>
          <a:ln>
            <a:noFill/>
          </a:ln>
        </p:spPr>
        <p:txBody>
          <a:bodyPr lIns="50800" tIns="50800" rIns="50800" bIns="50800" anchor="ctr"/>
          <a:lstStyle>
            <a:lvl1pPr defTabSz="825500">
              <a:defRPr>
                <a:solidFill>
                  <a:schemeClr val="tx1"/>
                </a:solidFill>
                <a:latin typeface="Calibri" panose="020F0502020204030204" pitchFamily="34" charset="0"/>
              </a:defRPr>
            </a:lvl1pPr>
            <a:lvl2pPr marL="742950" indent="-285750" defTabSz="825500">
              <a:defRPr>
                <a:solidFill>
                  <a:schemeClr val="tx1"/>
                </a:solidFill>
                <a:latin typeface="Calibri" panose="020F0502020204030204" pitchFamily="34" charset="0"/>
              </a:defRPr>
            </a:lvl2pPr>
            <a:lvl3pPr marL="1143000" indent="-228600" defTabSz="825500">
              <a:defRPr>
                <a:solidFill>
                  <a:schemeClr val="tx1"/>
                </a:solidFill>
                <a:latin typeface="Calibri" panose="020F0502020204030204" pitchFamily="34" charset="0"/>
              </a:defRPr>
            </a:lvl3pPr>
            <a:lvl4pPr marL="1600200" indent="-228600" defTabSz="825500">
              <a:defRPr>
                <a:solidFill>
                  <a:schemeClr val="tx1"/>
                </a:solidFill>
                <a:latin typeface="Calibri" panose="020F0502020204030204" pitchFamily="34" charset="0"/>
              </a:defRPr>
            </a:lvl4pPr>
            <a:lvl5pPr marL="2057400" indent="-228600" defTabSz="825500">
              <a:defRPr>
                <a:solidFill>
                  <a:schemeClr val="tx1"/>
                </a:solidFill>
                <a:latin typeface="Calibri" panose="020F0502020204030204" pitchFamily="34" charset="0"/>
              </a:defRPr>
            </a:lvl5pPr>
            <a:lvl6pPr marL="2514600" indent="-228600" defTabSz="825500" fontAlgn="base">
              <a:spcBef>
                <a:spcPct val="0"/>
              </a:spcBef>
              <a:spcAft>
                <a:spcPct val="0"/>
              </a:spcAft>
              <a:defRPr>
                <a:solidFill>
                  <a:schemeClr val="tx1"/>
                </a:solidFill>
                <a:latin typeface="Calibri" panose="020F0502020204030204" pitchFamily="34" charset="0"/>
              </a:defRPr>
            </a:lvl6pPr>
            <a:lvl7pPr marL="2971800" indent="-228600" defTabSz="825500" fontAlgn="base">
              <a:spcBef>
                <a:spcPct val="0"/>
              </a:spcBef>
              <a:spcAft>
                <a:spcPct val="0"/>
              </a:spcAft>
              <a:defRPr>
                <a:solidFill>
                  <a:schemeClr val="tx1"/>
                </a:solidFill>
                <a:latin typeface="Calibri" panose="020F0502020204030204" pitchFamily="34" charset="0"/>
              </a:defRPr>
            </a:lvl7pPr>
            <a:lvl8pPr marL="3429000" indent="-228600" defTabSz="825500" fontAlgn="base">
              <a:spcBef>
                <a:spcPct val="0"/>
              </a:spcBef>
              <a:spcAft>
                <a:spcPct val="0"/>
              </a:spcAft>
              <a:defRPr>
                <a:solidFill>
                  <a:schemeClr val="tx1"/>
                </a:solidFill>
                <a:latin typeface="Calibri" panose="020F0502020204030204" pitchFamily="34" charset="0"/>
              </a:defRPr>
            </a:lvl8pPr>
            <a:lvl9pPr marL="3886200" indent="-228600" defTabSz="8255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nl-NL" altLang="nl-NL"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Tree>
  </p:cSld>
  <p:clrMap bg1="lt1" tx1="dk1" bg2="lt2" tx2="dk2" accent1="accent1" accent2="accent2" accent3="accent3" accent4="accent4" accent5="accent5" accent6="accent6" hlink="hlink" folHlink="folHlink"/>
  <p:sldLayoutIdLst>
    <p:sldLayoutId id="214748366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Afbeelding" descr="Afbeelding">
            <a:extLst>
              <a:ext uri="{FF2B5EF4-FFF2-40B4-BE49-F238E27FC236}">
                <a16:creationId xmlns:a16="http://schemas.microsoft.com/office/drawing/2014/main" id="{E95EF826-3AF1-B99A-E53B-23216D06F51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206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75" name="pasted-image.pdf" descr="pasted-image.pdf">
            <a:extLst>
              <a:ext uri="{FF2B5EF4-FFF2-40B4-BE49-F238E27FC236}">
                <a16:creationId xmlns:a16="http://schemas.microsoft.com/office/drawing/2014/main" id="{763C08D7-07CF-0B2F-324F-C9EBEB536B6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953750" y="5907088"/>
            <a:ext cx="86677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076" name="Rechthoek">
            <a:extLst>
              <a:ext uri="{FF2B5EF4-FFF2-40B4-BE49-F238E27FC236}">
                <a16:creationId xmlns:a16="http://schemas.microsoft.com/office/drawing/2014/main" id="{94815366-E4AF-C293-7399-E7F8F6CFD122}"/>
              </a:ext>
            </a:extLst>
          </p:cNvPr>
          <p:cNvSpPr>
            <a:spLocks noChangeArrowheads="1"/>
          </p:cNvSpPr>
          <p:nvPr userDrawn="1"/>
        </p:nvSpPr>
        <p:spPr bwMode="auto">
          <a:xfrm>
            <a:off x="0" y="0"/>
            <a:ext cx="12206288" cy="1092200"/>
          </a:xfrm>
          <a:prstGeom prst="rect">
            <a:avLst/>
          </a:prstGeom>
          <a:solidFill>
            <a:srgbClr val="C19222">
              <a:alpha val="74901"/>
            </a:srgbClr>
          </a:solidFill>
          <a:ln>
            <a:noFill/>
          </a:ln>
        </p:spPr>
        <p:txBody>
          <a:bodyPr lIns="50800" tIns="50800" rIns="50800" bIns="50800" anchor="ctr"/>
          <a:lstStyle>
            <a:lvl1pPr defTabSz="825500">
              <a:defRPr>
                <a:solidFill>
                  <a:schemeClr val="tx1"/>
                </a:solidFill>
                <a:latin typeface="Calibri" panose="020F0502020204030204" pitchFamily="34" charset="0"/>
              </a:defRPr>
            </a:lvl1pPr>
            <a:lvl2pPr marL="742950" indent="-285750" defTabSz="825500">
              <a:defRPr>
                <a:solidFill>
                  <a:schemeClr val="tx1"/>
                </a:solidFill>
                <a:latin typeface="Calibri" panose="020F0502020204030204" pitchFamily="34" charset="0"/>
              </a:defRPr>
            </a:lvl2pPr>
            <a:lvl3pPr marL="1143000" indent="-228600" defTabSz="825500">
              <a:defRPr>
                <a:solidFill>
                  <a:schemeClr val="tx1"/>
                </a:solidFill>
                <a:latin typeface="Calibri" panose="020F0502020204030204" pitchFamily="34" charset="0"/>
              </a:defRPr>
            </a:lvl3pPr>
            <a:lvl4pPr marL="1600200" indent="-228600" defTabSz="825500">
              <a:defRPr>
                <a:solidFill>
                  <a:schemeClr val="tx1"/>
                </a:solidFill>
                <a:latin typeface="Calibri" panose="020F0502020204030204" pitchFamily="34" charset="0"/>
              </a:defRPr>
            </a:lvl4pPr>
            <a:lvl5pPr marL="2057400" indent="-228600" defTabSz="825500">
              <a:defRPr>
                <a:solidFill>
                  <a:schemeClr val="tx1"/>
                </a:solidFill>
                <a:latin typeface="Calibri" panose="020F0502020204030204" pitchFamily="34" charset="0"/>
              </a:defRPr>
            </a:lvl5pPr>
            <a:lvl6pPr marL="2514600" indent="-228600" defTabSz="825500" fontAlgn="base">
              <a:spcBef>
                <a:spcPct val="0"/>
              </a:spcBef>
              <a:spcAft>
                <a:spcPct val="0"/>
              </a:spcAft>
              <a:defRPr>
                <a:solidFill>
                  <a:schemeClr val="tx1"/>
                </a:solidFill>
                <a:latin typeface="Calibri" panose="020F0502020204030204" pitchFamily="34" charset="0"/>
              </a:defRPr>
            </a:lvl6pPr>
            <a:lvl7pPr marL="2971800" indent="-228600" defTabSz="825500" fontAlgn="base">
              <a:spcBef>
                <a:spcPct val="0"/>
              </a:spcBef>
              <a:spcAft>
                <a:spcPct val="0"/>
              </a:spcAft>
              <a:defRPr>
                <a:solidFill>
                  <a:schemeClr val="tx1"/>
                </a:solidFill>
                <a:latin typeface="Calibri" panose="020F0502020204030204" pitchFamily="34" charset="0"/>
              </a:defRPr>
            </a:lvl7pPr>
            <a:lvl8pPr marL="3429000" indent="-228600" defTabSz="825500" fontAlgn="base">
              <a:spcBef>
                <a:spcPct val="0"/>
              </a:spcBef>
              <a:spcAft>
                <a:spcPct val="0"/>
              </a:spcAft>
              <a:defRPr>
                <a:solidFill>
                  <a:schemeClr val="tx1"/>
                </a:solidFill>
                <a:latin typeface="Calibri" panose="020F0502020204030204" pitchFamily="34" charset="0"/>
              </a:defRPr>
            </a:lvl8pPr>
            <a:lvl9pPr marL="3886200" indent="-228600" defTabSz="8255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nl-NL" altLang="nl-NL" sz="3200">
              <a:solidFill>
                <a:srgbClr val="606462"/>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3" name="Afgeronde rechthoek">
            <a:extLst>
              <a:ext uri="{FF2B5EF4-FFF2-40B4-BE49-F238E27FC236}">
                <a16:creationId xmlns:a16="http://schemas.microsoft.com/office/drawing/2014/main" id="{75104767-F33F-E9E0-6CC9-535B3761DCF6}"/>
              </a:ext>
            </a:extLst>
          </p:cNvPr>
          <p:cNvSpPr/>
          <p:nvPr userDrawn="1"/>
        </p:nvSpPr>
        <p:spPr>
          <a:xfrm>
            <a:off x="1220788" y="523875"/>
            <a:ext cx="2119312" cy="2109788"/>
          </a:xfrm>
          <a:prstGeom prst="roundRect">
            <a:avLst>
              <a:gd name="adj" fmla="val 3534"/>
            </a:avLst>
          </a:prstGeom>
          <a:solidFill>
            <a:schemeClr val="tx1">
              <a:lumMod val="50000"/>
              <a:lumOff val="50000"/>
            </a:schemeClr>
          </a:solidFill>
          <a:ln w="12700">
            <a:miter lim="400000"/>
          </a:ln>
        </p:spPr>
        <p:txBody>
          <a:bodyPr lIns="50800" tIns="50800" rIns="50800" bIns="50800" anchor="ctr"/>
          <a:lstStyle/>
          <a:p>
            <a:pPr defTabSz="825500" eaLnBrk="1" fontAlgn="auto" hangingPunct="1">
              <a:spcBef>
                <a:spcPts val="0"/>
              </a:spcBef>
              <a:spcAft>
                <a:spcPts val="0"/>
              </a:spcAft>
              <a:defRPr sz="3200">
                <a:solidFill>
                  <a:srgbClr val="FFFFFF"/>
                </a:solidFill>
                <a:latin typeface="Helvetica Neue Medium"/>
                <a:ea typeface="Helvetica Neue Medium"/>
                <a:cs typeface="Helvetica Neue Medium"/>
                <a:sym typeface="Helvetica Neue Medium"/>
              </a:defRPr>
            </a:pPr>
            <a:endParaRPr sz="3200">
              <a:solidFill>
                <a:srgbClr val="FFFFFF"/>
              </a:solidFill>
              <a:latin typeface="Helvetica Neue Medium"/>
              <a:ea typeface="Helvetica Neue Medium"/>
              <a:cs typeface="Helvetica Neue Medium"/>
              <a:sym typeface="Helvetica Neue Medium"/>
            </a:endParaRPr>
          </a:p>
        </p:txBody>
      </p:sp>
    </p:spTree>
  </p:cSld>
  <p:clrMap bg1="lt1" tx1="dk1" bg2="lt2" tx2="dk2" accent1="accent1" accent2="accent2" accent3="accent3" accent4="accent4" accent5="accent5" accent6="accent6" hlink="hlink" folHlink="folHlink"/>
  <p:sldLayoutIdLst>
    <p:sldLayoutId id="2147483664"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7EBCE">
            <a:alpha val="0"/>
          </a:srgbClr>
        </a:solidFill>
        <a:effectLst/>
      </p:bgPr>
    </p:bg>
    <p:spTree>
      <p:nvGrpSpPr>
        <p:cNvPr id="1" name=""/>
        <p:cNvGrpSpPr/>
        <p:nvPr/>
      </p:nvGrpSpPr>
      <p:grpSpPr>
        <a:xfrm>
          <a:off x="0" y="0"/>
          <a:ext cx="0" cy="0"/>
          <a:chOff x="0" y="0"/>
          <a:chExt cx="0" cy="0"/>
        </a:xfrm>
      </p:grpSpPr>
      <p:pic>
        <p:nvPicPr>
          <p:cNvPr id="7" name="Afbeelding" descr="Afbeelding">
            <a:extLst>
              <a:ext uri="{FF2B5EF4-FFF2-40B4-BE49-F238E27FC236}">
                <a16:creationId xmlns:a16="http://schemas.microsoft.com/office/drawing/2014/main" id="{93A30586-B20C-E5E3-1D75-C539B6230C98}"/>
              </a:ext>
            </a:extLst>
          </p:cNvPr>
          <p:cNvPicPr>
            <a:picLocks noChangeAspect="1"/>
          </p:cNvPicPr>
          <p:nvPr userDrawn="1"/>
        </p:nvPicPr>
        <p:blipFill>
          <a:blip r:embed="rId3"/>
          <a:stretch>
            <a:fillRect/>
          </a:stretch>
        </p:blipFill>
        <p:spPr>
          <a:xfrm>
            <a:off x="0" y="0"/>
            <a:ext cx="12206288" cy="6858000"/>
          </a:xfrm>
          <a:prstGeom prst="rect">
            <a:avLst/>
          </a:prstGeom>
          <a:solidFill>
            <a:schemeClr val="tx1">
              <a:lumMod val="20000"/>
              <a:lumOff val="80000"/>
            </a:schemeClr>
          </a:solidFill>
          <a:ln w="12700">
            <a:miter lim="400000"/>
          </a:ln>
        </p:spPr>
      </p:pic>
      <p:pic>
        <p:nvPicPr>
          <p:cNvPr id="4099" name="pasted-image.pdf" descr="pasted-image.pdf">
            <a:extLst>
              <a:ext uri="{FF2B5EF4-FFF2-40B4-BE49-F238E27FC236}">
                <a16:creationId xmlns:a16="http://schemas.microsoft.com/office/drawing/2014/main" id="{FBFCB1B9-A8D0-7556-0002-880950C1841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953750" y="5907088"/>
            <a:ext cx="86677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100" name="Rechthoek">
            <a:extLst>
              <a:ext uri="{FF2B5EF4-FFF2-40B4-BE49-F238E27FC236}">
                <a16:creationId xmlns:a16="http://schemas.microsoft.com/office/drawing/2014/main" id="{700C3C39-E311-B12B-F065-0DC206F8028B}"/>
              </a:ext>
            </a:extLst>
          </p:cNvPr>
          <p:cNvSpPr>
            <a:spLocks noChangeArrowheads="1"/>
          </p:cNvSpPr>
          <p:nvPr userDrawn="1"/>
        </p:nvSpPr>
        <p:spPr bwMode="auto">
          <a:xfrm>
            <a:off x="0" y="0"/>
            <a:ext cx="12206288" cy="1047750"/>
          </a:xfrm>
          <a:prstGeom prst="rect">
            <a:avLst/>
          </a:prstGeom>
          <a:solidFill>
            <a:srgbClr val="606462">
              <a:alpha val="25098"/>
            </a:srgbClr>
          </a:solidFill>
          <a:ln>
            <a:noFill/>
          </a:ln>
        </p:spPr>
        <p:txBody>
          <a:bodyPr lIns="50800" tIns="50800" rIns="50800" bIns="50800" anchor="ctr"/>
          <a:lstStyle>
            <a:lvl1pPr defTabSz="825500">
              <a:defRPr>
                <a:solidFill>
                  <a:schemeClr val="tx1"/>
                </a:solidFill>
                <a:latin typeface="Calibri" panose="020F0502020204030204" pitchFamily="34" charset="0"/>
              </a:defRPr>
            </a:lvl1pPr>
            <a:lvl2pPr marL="742950" indent="-285750" defTabSz="825500">
              <a:defRPr>
                <a:solidFill>
                  <a:schemeClr val="tx1"/>
                </a:solidFill>
                <a:latin typeface="Calibri" panose="020F0502020204030204" pitchFamily="34" charset="0"/>
              </a:defRPr>
            </a:lvl2pPr>
            <a:lvl3pPr marL="1143000" indent="-228600" defTabSz="825500">
              <a:defRPr>
                <a:solidFill>
                  <a:schemeClr val="tx1"/>
                </a:solidFill>
                <a:latin typeface="Calibri" panose="020F0502020204030204" pitchFamily="34" charset="0"/>
              </a:defRPr>
            </a:lvl3pPr>
            <a:lvl4pPr marL="1600200" indent="-228600" defTabSz="825500">
              <a:defRPr>
                <a:solidFill>
                  <a:schemeClr val="tx1"/>
                </a:solidFill>
                <a:latin typeface="Calibri" panose="020F0502020204030204" pitchFamily="34" charset="0"/>
              </a:defRPr>
            </a:lvl4pPr>
            <a:lvl5pPr marL="2057400" indent="-228600" defTabSz="825500">
              <a:defRPr>
                <a:solidFill>
                  <a:schemeClr val="tx1"/>
                </a:solidFill>
                <a:latin typeface="Calibri" panose="020F0502020204030204" pitchFamily="34" charset="0"/>
              </a:defRPr>
            </a:lvl5pPr>
            <a:lvl6pPr marL="2514600" indent="-228600" defTabSz="825500" fontAlgn="base">
              <a:spcBef>
                <a:spcPct val="0"/>
              </a:spcBef>
              <a:spcAft>
                <a:spcPct val="0"/>
              </a:spcAft>
              <a:defRPr>
                <a:solidFill>
                  <a:schemeClr val="tx1"/>
                </a:solidFill>
                <a:latin typeface="Calibri" panose="020F0502020204030204" pitchFamily="34" charset="0"/>
              </a:defRPr>
            </a:lvl6pPr>
            <a:lvl7pPr marL="2971800" indent="-228600" defTabSz="825500" fontAlgn="base">
              <a:spcBef>
                <a:spcPct val="0"/>
              </a:spcBef>
              <a:spcAft>
                <a:spcPct val="0"/>
              </a:spcAft>
              <a:defRPr>
                <a:solidFill>
                  <a:schemeClr val="tx1"/>
                </a:solidFill>
                <a:latin typeface="Calibri" panose="020F0502020204030204" pitchFamily="34" charset="0"/>
              </a:defRPr>
            </a:lvl7pPr>
            <a:lvl8pPr marL="3429000" indent="-228600" defTabSz="825500" fontAlgn="base">
              <a:spcBef>
                <a:spcPct val="0"/>
              </a:spcBef>
              <a:spcAft>
                <a:spcPct val="0"/>
              </a:spcAft>
              <a:defRPr>
                <a:solidFill>
                  <a:schemeClr val="tx1"/>
                </a:solidFill>
                <a:latin typeface="Calibri" panose="020F0502020204030204" pitchFamily="34" charset="0"/>
              </a:defRPr>
            </a:lvl8pPr>
            <a:lvl9pPr marL="3886200" indent="-228600" defTabSz="8255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nl-NL" altLang="nl-NL" sz="3200">
              <a:solidFill>
                <a:srgbClr val="606462"/>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6274"/>
          </a:schemeClr>
        </a:solidFill>
        <a:effectLst/>
      </p:bgPr>
    </p:bg>
    <p:spTree>
      <p:nvGrpSpPr>
        <p:cNvPr id="1" name=""/>
        <p:cNvGrpSpPr/>
        <p:nvPr/>
      </p:nvGrpSpPr>
      <p:grpSpPr>
        <a:xfrm>
          <a:off x="0" y="0"/>
          <a:ext cx="0" cy="0"/>
          <a:chOff x="0" y="0"/>
          <a:chExt cx="0" cy="0"/>
        </a:xfrm>
      </p:grpSpPr>
      <p:sp>
        <p:nvSpPr>
          <p:cNvPr id="5122" name="Rechthoek">
            <a:extLst>
              <a:ext uri="{FF2B5EF4-FFF2-40B4-BE49-F238E27FC236}">
                <a16:creationId xmlns:a16="http://schemas.microsoft.com/office/drawing/2014/main" id="{8771B046-74C4-B39B-44AC-BF777C79E497}"/>
              </a:ext>
            </a:extLst>
          </p:cNvPr>
          <p:cNvSpPr>
            <a:spLocks noChangeArrowheads="1"/>
          </p:cNvSpPr>
          <p:nvPr userDrawn="1"/>
        </p:nvSpPr>
        <p:spPr bwMode="auto">
          <a:xfrm>
            <a:off x="0" y="0"/>
            <a:ext cx="3379788" cy="6858000"/>
          </a:xfrm>
          <a:prstGeom prst="rect">
            <a:avLst/>
          </a:prstGeom>
          <a:solidFill>
            <a:srgbClr val="C19222">
              <a:alpha val="74901"/>
            </a:srgbClr>
          </a:solidFill>
          <a:ln>
            <a:noFill/>
          </a:ln>
        </p:spPr>
        <p:txBody>
          <a:bodyPr lIns="50800" tIns="50800" rIns="50800" bIns="50800" anchor="ctr"/>
          <a:lstStyle>
            <a:lvl1pPr defTabSz="825500">
              <a:defRPr>
                <a:solidFill>
                  <a:schemeClr val="tx1"/>
                </a:solidFill>
                <a:latin typeface="Calibri" panose="020F0502020204030204" pitchFamily="34" charset="0"/>
              </a:defRPr>
            </a:lvl1pPr>
            <a:lvl2pPr marL="742950" indent="-285750" defTabSz="825500">
              <a:defRPr>
                <a:solidFill>
                  <a:schemeClr val="tx1"/>
                </a:solidFill>
                <a:latin typeface="Calibri" panose="020F0502020204030204" pitchFamily="34" charset="0"/>
              </a:defRPr>
            </a:lvl2pPr>
            <a:lvl3pPr marL="1143000" indent="-228600" defTabSz="825500">
              <a:defRPr>
                <a:solidFill>
                  <a:schemeClr val="tx1"/>
                </a:solidFill>
                <a:latin typeface="Calibri" panose="020F0502020204030204" pitchFamily="34" charset="0"/>
              </a:defRPr>
            </a:lvl3pPr>
            <a:lvl4pPr marL="1600200" indent="-228600" defTabSz="825500">
              <a:defRPr>
                <a:solidFill>
                  <a:schemeClr val="tx1"/>
                </a:solidFill>
                <a:latin typeface="Calibri" panose="020F0502020204030204" pitchFamily="34" charset="0"/>
              </a:defRPr>
            </a:lvl4pPr>
            <a:lvl5pPr marL="2057400" indent="-228600" defTabSz="825500">
              <a:defRPr>
                <a:solidFill>
                  <a:schemeClr val="tx1"/>
                </a:solidFill>
                <a:latin typeface="Calibri" panose="020F0502020204030204" pitchFamily="34" charset="0"/>
              </a:defRPr>
            </a:lvl5pPr>
            <a:lvl6pPr marL="2514600" indent="-228600" defTabSz="825500" fontAlgn="base">
              <a:spcBef>
                <a:spcPct val="0"/>
              </a:spcBef>
              <a:spcAft>
                <a:spcPct val="0"/>
              </a:spcAft>
              <a:defRPr>
                <a:solidFill>
                  <a:schemeClr val="tx1"/>
                </a:solidFill>
                <a:latin typeface="Calibri" panose="020F0502020204030204" pitchFamily="34" charset="0"/>
              </a:defRPr>
            </a:lvl6pPr>
            <a:lvl7pPr marL="2971800" indent="-228600" defTabSz="825500" fontAlgn="base">
              <a:spcBef>
                <a:spcPct val="0"/>
              </a:spcBef>
              <a:spcAft>
                <a:spcPct val="0"/>
              </a:spcAft>
              <a:defRPr>
                <a:solidFill>
                  <a:schemeClr val="tx1"/>
                </a:solidFill>
                <a:latin typeface="Calibri" panose="020F0502020204030204" pitchFamily="34" charset="0"/>
              </a:defRPr>
            </a:lvl7pPr>
            <a:lvl8pPr marL="3429000" indent="-228600" defTabSz="825500" fontAlgn="base">
              <a:spcBef>
                <a:spcPct val="0"/>
              </a:spcBef>
              <a:spcAft>
                <a:spcPct val="0"/>
              </a:spcAft>
              <a:defRPr>
                <a:solidFill>
                  <a:schemeClr val="tx1"/>
                </a:solidFill>
                <a:latin typeface="Calibri" panose="020F0502020204030204" pitchFamily="34" charset="0"/>
              </a:defRPr>
            </a:lvl8pPr>
            <a:lvl9pPr marL="3886200" indent="-228600" defTabSz="8255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nl-NL" altLang="nl-NL" sz="3200">
              <a:solidFill>
                <a:srgbClr val="606462"/>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pic>
        <p:nvPicPr>
          <p:cNvPr id="5123" name="Afbeelding" descr="Afbeelding">
            <a:extLst>
              <a:ext uri="{FF2B5EF4-FFF2-40B4-BE49-F238E27FC236}">
                <a16:creationId xmlns:a16="http://schemas.microsoft.com/office/drawing/2014/main" id="{99631421-6BDA-860B-D376-5EF6CA3D409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631950" y="0"/>
            <a:ext cx="13844588"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124" name="Rechthoek">
            <a:extLst>
              <a:ext uri="{FF2B5EF4-FFF2-40B4-BE49-F238E27FC236}">
                <a16:creationId xmlns:a16="http://schemas.microsoft.com/office/drawing/2014/main" id="{6F3DC421-053C-D8EF-E3E2-BB45CD43791E}"/>
              </a:ext>
            </a:extLst>
          </p:cNvPr>
          <p:cNvSpPr>
            <a:spLocks noChangeArrowheads="1"/>
          </p:cNvSpPr>
          <p:nvPr userDrawn="1"/>
        </p:nvSpPr>
        <p:spPr bwMode="auto">
          <a:xfrm>
            <a:off x="0" y="0"/>
            <a:ext cx="12212638" cy="1047750"/>
          </a:xfrm>
          <a:prstGeom prst="rect">
            <a:avLst/>
          </a:prstGeom>
          <a:solidFill>
            <a:srgbClr val="606462">
              <a:alpha val="25098"/>
            </a:srgbClr>
          </a:solidFill>
          <a:ln>
            <a:noFill/>
          </a:ln>
        </p:spPr>
        <p:txBody>
          <a:bodyPr lIns="50800" tIns="50800" rIns="50800" bIns="50800" anchor="ctr"/>
          <a:lstStyle>
            <a:lvl1pPr defTabSz="825500">
              <a:defRPr>
                <a:solidFill>
                  <a:schemeClr val="tx1"/>
                </a:solidFill>
                <a:latin typeface="Calibri" panose="020F0502020204030204" pitchFamily="34" charset="0"/>
              </a:defRPr>
            </a:lvl1pPr>
            <a:lvl2pPr marL="742950" indent="-285750" defTabSz="825500">
              <a:defRPr>
                <a:solidFill>
                  <a:schemeClr val="tx1"/>
                </a:solidFill>
                <a:latin typeface="Calibri" panose="020F0502020204030204" pitchFamily="34" charset="0"/>
              </a:defRPr>
            </a:lvl2pPr>
            <a:lvl3pPr marL="1143000" indent="-228600" defTabSz="825500">
              <a:defRPr>
                <a:solidFill>
                  <a:schemeClr val="tx1"/>
                </a:solidFill>
                <a:latin typeface="Calibri" panose="020F0502020204030204" pitchFamily="34" charset="0"/>
              </a:defRPr>
            </a:lvl3pPr>
            <a:lvl4pPr marL="1600200" indent="-228600" defTabSz="825500">
              <a:defRPr>
                <a:solidFill>
                  <a:schemeClr val="tx1"/>
                </a:solidFill>
                <a:latin typeface="Calibri" panose="020F0502020204030204" pitchFamily="34" charset="0"/>
              </a:defRPr>
            </a:lvl4pPr>
            <a:lvl5pPr marL="2057400" indent="-228600" defTabSz="825500">
              <a:defRPr>
                <a:solidFill>
                  <a:schemeClr val="tx1"/>
                </a:solidFill>
                <a:latin typeface="Calibri" panose="020F0502020204030204" pitchFamily="34" charset="0"/>
              </a:defRPr>
            </a:lvl5pPr>
            <a:lvl6pPr marL="2514600" indent="-228600" defTabSz="825500" fontAlgn="base">
              <a:spcBef>
                <a:spcPct val="0"/>
              </a:spcBef>
              <a:spcAft>
                <a:spcPct val="0"/>
              </a:spcAft>
              <a:defRPr>
                <a:solidFill>
                  <a:schemeClr val="tx1"/>
                </a:solidFill>
                <a:latin typeface="Calibri" panose="020F0502020204030204" pitchFamily="34" charset="0"/>
              </a:defRPr>
            </a:lvl6pPr>
            <a:lvl7pPr marL="2971800" indent="-228600" defTabSz="825500" fontAlgn="base">
              <a:spcBef>
                <a:spcPct val="0"/>
              </a:spcBef>
              <a:spcAft>
                <a:spcPct val="0"/>
              </a:spcAft>
              <a:defRPr>
                <a:solidFill>
                  <a:schemeClr val="tx1"/>
                </a:solidFill>
                <a:latin typeface="Calibri" panose="020F0502020204030204" pitchFamily="34" charset="0"/>
              </a:defRPr>
            </a:lvl7pPr>
            <a:lvl8pPr marL="3429000" indent="-228600" defTabSz="825500" fontAlgn="base">
              <a:spcBef>
                <a:spcPct val="0"/>
              </a:spcBef>
              <a:spcAft>
                <a:spcPct val="0"/>
              </a:spcAft>
              <a:defRPr>
                <a:solidFill>
                  <a:schemeClr val="tx1"/>
                </a:solidFill>
                <a:latin typeface="Calibri" panose="020F0502020204030204" pitchFamily="34" charset="0"/>
              </a:defRPr>
            </a:lvl8pPr>
            <a:lvl9pPr marL="3886200" indent="-228600" defTabSz="8255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nl-NL" altLang="nl-NL" sz="3200">
              <a:solidFill>
                <a:srgbClr val="606462"/>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pic>
        <p:nvPicPr>
          <p:cNvPr id="5125" name="pasted-image.pdf" descr="pasted-image.pdf">
            <a:extLst>
              <a:ext uri="{FF2B5EF4-FFF2-40B4-BE49-F238E27FC236}">
                <a16:creationId xmlns:a16="http://schemas.microsoft.com/office/drawing/2014/main" id="{206AB7FA-35C6-0B9C-C858-BC9877DBEF09}"/>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953750" y="5907088"/>
            <a:ext cx="86677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 bg1="lt1" tx1="dk1" bg2="lt2" tx2="dk2" accent1="accent1" accent2="accent2" accent3="accent3" accent4="accent4" accent5="accent5" accent6="accent6" hlink="hlink" folHlink="folHlink"/>
  <p:sldLayoutIdLst>
    <p:sldLayoutId id="2147483666" r:id="rId1"/>
    <p:sldLayoutId id="2147483670" r:id="rId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6274"/>
          </a:schemeClr>
        </a:solidFill>
        <a:effectLst/>
      </p:bgPr>
    </p:bg>
    <p:spTree>
      <p:nvGrpSpPr>
        <p:cNvPr id="1" name=""/>
        <p:cNvGrpSpPr/>
        <p:nvPr/>
      </p:nvGrpSpPr>
      <p:grpSpPr>
        <a:xfrm>
          <a:off x="0" y="0"/>
          <a:ext cx="0" cy="0"/>
          <a:chOff x="0" y="0"/>
          <a:chExt cx="0" cy="0"/>
        </a:xfrm>
      </p:grpSpPr>
      <p:sp>
        <p:nvSpPr>
          <p:cNvPr id="6146" name="Rechthoek">
            <a:extLst>
              <a:ext uri="{FF2B5EF4-FFF2-40B4-BE49-F238E27FC236}">
                <a16:creationId xmlns:a16="http://schemas.microsoft.com/office/drawing/2014/main" id="{97D0EC25-A51D-1010-A518-FC0A8A1CD34D}"/>
              </a:ext>
            </a:extLst>
          </p:cNvPr>
          <p:cNvSpPr>
            <a:spLocks noChangeArrowheads="1"/>
          </p:cNvSpPr>
          <p:nvPr userDrawn="1"/>
        </p:nvSpPr>
        <p:spPr bwMode="auto">
          <a:xfrm>
            <a:off x="0" y="0"/>
            <a:ext cx="2663825" cy="6858000"/>
          </a:xfrm>
          <a:prstGeom prst="rect">
            <a:avLst/>
          </a:prstGeom>
          <a:solidFill>
            <a:srgbClr val="5E6462">
              <a:alpha val="49803"/>
            </a:srgbClr>
          </a:solidFill>
          <a:ln>
            <a:noFill/>
          </a:ln>
        </p:spPr>
        <p:txBody>
          <a:bodyPr lIns="50800" tIns="50800" rIns="50800" bIns="50800" anchor="ctr"/>
          <a:lstStyle>
            <a:lvl1pPr defTabSz="825500">
              <a:defRPr>
                <a:solidFill>
                  <a:schemeClr val="tx1"/>
                </a:solidFill>
                <a:latin typeface="Calibri" panose="020F0502020204030204" pitchFamily="34" charset="0"/>
              </a:defRPr>
            </a:lvl1pPr>
            <a:lvl2pPr marL="742950" indent="-285750" defTabSz="825500">
              <a:defRPr>
                <a:solidFill>
                  <a:schemeClr val="tx1"/>
                </a:solidFill>
                <a:latin typeface="Calibri" panose="020F0502020204030204" pitchFamily="34" charset="0"/>
              </a:defRPr>
            </a:lvl2pPr>
            <a:lvl3pPr marL="1143000" indent="-228600" defTabSz="825500">
              <a:defRPr>
                <a:solidFill>
                  <a:schemeClr val="tx1"/>
                </a:solidFill>
                <a:latin typeface="Calibri" panose="020F0502020204030204" pitchFamily="34" charset="0"/>
              </a:defRPr>
            </a:lvl3pPr>
            <a:lvl4pPr marL="1600200" indent="-228600" defTabSz="825500">
              <a:defRPr>
                <a:solidFill>
                  <a:schemeClr val="tx1"/>
                </a:solidFill>
                <a:latin typeface="Calibri" panose="020F0502020204030204" pitchFamily="34" charset="0"/>
              </a:defRPr>
            </a:lvl4pPr>
            <a:lvl5pPr marL="2057400" indent="-228600" defTabSz="825500">
              <a:defRPr>
                <a:solidFill>
                  <a:schemeClr val="tx1"/>
                </a:solidFill>
                <a:latin typeface="Calibri" panose="020F0502020204030204" pitchFamily="34" charset="0"/>
              </a:defRPr>
            </a:lvl5pPr>
            <a:lvl6pPr marL="2514600" indent="-228600" defTabSz="825500" fontAlgn="base">
              <a:spcBef>
                <a:spcPct val="0"/>
              </a:spcBef>
              <a:spcAft>
                <a:spcPct val="0"/>
              </a:spcAft>
              <a:defRPr>
                <a:solidFill>
                  <a:schemeClr val="tx1"/>
                </a:solidFill>
                <a:latin typeface="Calibri" panose="020F0502020204030204" pitchFamily="34" charset="0"/>
              </a:defRPr>
            </a:lvl6pPr>
            <a:lvl7pPr marL="2971800" indent="-228600" defTabSz="825500" fontAlgn="base">
              <a:spcBef>
                <a:spcPct val="0"/>
              </a:spcBef>
              <a:spcAft>
                <a:spcPct val="0"/>
              </a:spcAft>
              <a:defRPr>
                <a:solidFill>
                  <a:schemeClr val="tx1"/>
                </a:solidFill>
                <a:latin typeface="Calibri" panose="020F0502020204030204" pitchFamily="34" charset="0"/>
              </a:defRPr>
            </a:lvl7pPr>
            <a:lvl8pPr marL="3429000" indent="-228600" defTabSz="825500" fontAlgn="base">
              <a:spcBef>
                <a:spcPct val="0"/>
              </a:spcBef>
              <a:spcAft>
                <a:spcPct val="0"/>
              </a:spcAft>
              <a:defRPr>
                <a:solidFill>
                  <a:schemeClr val="tx1"/>
                </a:solidFill>
                <a:latin typeface="Calibri" panose="020F0502020204030204" pitchFamily="34" charset="0"/>
              </a:defRPr>
            </a:lvl8pPr>
            <a:lvl9pPr marL="3886200" indent="-228600" defTabSz="8255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nl-NL" altLang="nl-NL" sz="3200">
              <a:solidFill>
                <a:srgbClr val="606462"/>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pic>
        <p:nvPicPr>
          <p:cNvPr id="6147" name="Afbeelding" descr="Afbeelding">
            <a:extLst>
              <a:ext uri="{FF2B5EF4-FFF2-40B4-BE49-F238E27FC236}">
                <a16:creationId xmlns:a16="http://schemas.microsoft.com/office/drawing/2014/main" id="{04FAA0EE-3363-9CF6-934A-F890859EECD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638300" y="0"/>
            <a:ext cx="13844588"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6148" name="Rechthoek">
            <a:extLst>
              <a:ext uri="{FF2B5EF4-FFF2-40B4-BE49-F238E27FC236}">
                <a16:creationId xmlns:a16="http://schemas.microsoft.com/office/drawing/2014/main" id="{697A6BBB-6F8B-F954-41CA-CBE5F7B88DEC}"/>
              </a:ext>
            </a:extLst>
          </p:cNvPr>
          <p:cNvSpPr>
            <a:spLocks noChangeArrowheads="1"/>
          </p:cNvSpPr>
          <p:nvPr userDrawn="1"/>
        </p:nvSpPr>
        <p:spPr bwMode="auto">
          <a:xfrm>
            <a:off x="0" y="0"/>
            <a:ext cx="12206288" cy="1047750"/>
          </a:xfrm>
          <a:prstGeom prst="rect">
            <a:avLst/>
          </a:prstGeom>
          <a:solidFill>
            <a:srgbClr val="C19322">
              <a:alpha val="25098"/>
            </a:srgbClr>
          </a:solidFill>
          <a:ln>
            <a:noFill/>
          </a:ln>
        </p:spPr>
        <p:txBody>
          <a:bodyPr lIns="50800" tIns="50800" rIns="50800" bIns="50800" anchor="ctr"/>
          <a:lstStyle>
            <a:lvl1pPr defTabSz="825500">
              <a:defRPr>
                <a:solidFill>
                  <a:schemeClr val="tx1"/>
                </a:solidFill>
                <a:latin typeface="Calibri" panose="020F0502020204030204" pitchFamily="34" charset="0"/>
              </a:defRPr>
            </a:lvl1pPr>
            <a:lvl2pPr marL="742950" indent="-285750" defTabSz="825500">
              <a:defRPr>
                <a:solidFill>
                  <a:schemeClr val="tx1"/>
                </a:solidFill>
                <a:latin typeface="Calibri" panose="020F0502020204030204" pitchFamily="34" charset="0"/>
              </a:defRPr>
            </a:lvl2pPr>
            <a:lvl3pPr marL="1143000" indent="-228600" defTabSz="825500">
              <a:defRPr>
                <a:solidFill>
                  <a:schemeClr val="tx1"/>
                </a:solidFill>
                <a:latin typeface="Calibri" panose="020F0502020204030204" pitchFamily="34" charset="0"/>
              </a:defRPr>
            </a:lvl3pPr>
            <a:lvl4pPr marL="1600200" indent="-228600" defTabSz="825500">
              <a:defRPr>
                <a:solidFill>
                  <a:schemeClr val="tx1"/>
                </a:solidFill>
                <a:latin typeface="Calibri" panose="020F0502020204030204" pitchFamily="34" charset="0"/>
              </a:defRPr>
            </a:lvl4pPr>
            <a:lvl5pPr marL="2057400" indent="-228600" defTabSz="825500">
              <a:defRPr>
                <a:solidFill>
                  <a:schemeClr val="tx1"/>
                </a:solidFill>
                <a:latin typeface="Calibri" panose="020F0502020204030204" pitchFamily="34" charset="0"/>
              </a:defRPr>
            </a:lvl5pPr>
            <a:lvl6pPr marL="2514600" indent="-228600" defTabSz="825500" fontAlgn="base">
              <a:spcBef>
                <a:spcPct val="0"/>
              </a:spcBef>
              <a:spcAft>
                <a:spcPct val="0"/>
              </a:spcAft>
              <a:defRPr>
                <a:solidFill>
                  <a:schemeClr val="tx1"/>
                </a:solidFill>
                <a:latin typeface="Calibri" panose="020F0502020204030204" pitchFamily="34" charset="0"/>
              </a:defRPr>
            </a:lvl6pPr>
            <a:lvl7pPr marL="2971800" indent="-228600" defTabSz="825500" fontAlgn="base">
              <a:spcBef>
                <a:spcPct val="0"/>
              </a:spcBef>
              <a:spcAft>
                <a:spcPct val="0"/>
              </a:spcAft>
              <a:defRPr>
                <a:solidFill>
                  <a:schemeClr val="tx1"/>
                </a:solidFill>
                <a:latin typeface="Calibri" panose="020F0502020204030204" pitchFamily="34" charset="0"/>
              </a:defRPr>
            </a:lvl7pPr>
            <a:lvl8pPr marL="3429000" indent="-228600" defTabSz="825500" fontAlgn="base">
              <a:spcBef>
                <a:spcPct val="0"/>
              </a:spcBef>
              <a:spcAft>
                <a:spcPct val="0"/>
              </a:spcAft>
              <a:defRPr>
                <a:solidFill>
                  <a:schemeClr val="tx1"/>
                </a:solidFill>
                <a:latin typeface="Calibri" panose="020F0502020204030204" pitchFamily="34" charset="0"/>
              </a:defRPr>
            </a:lvl8pPr>
            <a:lvl9pPr marL="3886200" indent="-228600" defTabSz="8255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nl-NL" altLang="nl-NL" sz="3200">
              <a:solidFill>
                <a:srgbClr val="9E8607"/>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pic>
        <p:nvPicPr>
          <p:cNvPr id="6149" name="pasted-image.pdf" descr="pasted-image.pdf">
            <a:extLst>
              <a:ext uri="{FF2B5EF4-FFF2-40B4-BE49-F238E27FC236}">
                <a16:creationId xmlns:a16="http://schemas.microsoft.com/office/drawing/2014/main" id="{EF496E2E-3397-C064-184B-7BFF6656BCA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953750" y="5907088"/>
            <a:ext cx="86677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 bg1="lt1" tx1="dk1" bg2="lt2" tx2="dk2" accent1="accent1" accent2="accent2" accent3="accent3" accent4="accent4" accent5="accent5" accent6="accent6" hlink="hlink" folHlink="folHlink"/>
  <p:sldLayoutIdLst>
    <p:sldLayoutId id="2147483667" r:id="rId1"/>
    <p:sldLayoutId id="2147483668" r:id="rId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hthoek">
            <a:extLst>
              <a:ext uri="{FF2B5EF4-FFF2-40B4-BE49-F238E27FC236}">
                <a16:creationId xmlns:a16="http://schemas.microsoft.com/office/drawing/2014/main" id="{244581FE-C747-BF9D-5BA2-7E67EA08DA23}"/>
              </a:ext>
            </a:extLst>
          </p:cNvPr>
          <p:cNvSpPr>
            <a:spLocks noChangeArrowheads="1"/>
          </p:cNvSpPr>
          <p:nvPr userDrawn="1"/>
        </p:nvSpPr>
        <p:spPr bwMode="auto">
          <a:xfrm>
            <a:off x="0" y="0"/>
            <a:ext cx="3379788" cy="6858000"/>
          </a:xfrm>
          <a:prstGeom prst="rect">
            <a:avLst/>
          </a:prstGeom>
          <a:solidFill>
            <a:srgbClr val="C19222">
              <a:alpha val="74901"/>
            </a:srgbClr>
          </a:solidFill>
          <a:ln>
            <a:noFill/>
          </a:ln>
        </p:spPr>
        <p:txBody>
          <a:bodyPr lIns="50800" tIns="50800" rIns="50800" bIns="50800" anchor="ctr"/>
          <a:lstStyle>
            <a:lvl1pPr defTabSz="825500">
              <a:defRPr>
                <a:solidFill>
                  <a:schemeClr val="tx1"/>
                </a:solidFill>
                <a:latin typeface="Calibri" panose="020F0502020204030204" pitchFamily="34" charset="0"/>
              </a:defRPr>
            </a:lvl1pPr>
            <a:lvl2pPr marL="742950" indent="-285750" defTabSz="825500">
              <a:defRPr>
                <a:solidFill>
                  <a:schemeClr val="tx1"/>
                </a:solidFill>
                <a:latin typeface="Calibri" panose="020F0502020204030204" pitchFamily="34" charset="0"/>
              </a:defRPr>
            </a:lvl2pPr>
            <a:lvl3pPr marL="1143000" indent="-228600" defTabSz="825500">
              <a:defRPr>
                <a:solidFill>
                  <a:schemeClr val="tx1"/>
                </a:solidFill>
                <a:latin typeface="Calibri" panose="020F0502020204030204" pitchFamily="34" charset="0"/>
              </a:defRPr>
            </a:lvl3pPr>
            <a:lvl4pPr marL="1600200" indent="-228600" defTabSz="825500">
              <a:defRPr>
                <a:solidFill>
                  <a:schemeClr val="tx1"/>
                </a:solidFill>
                <a:latin typeface="Calibri" panose="020F0502020204030204" pitchFamily="34" charset="0"/>
              </a:defRPr>
            </a:lvl4pPr>
            <a:lvl5pPr marL="2057400" indent="-228600" defTabSz="825500">
              <a:defRPr>
                <a:solidFill>
                  <a:schemeClr val="tx1"/>
                </a:solidFill>
                <a:latin typeface="Calibri" panose="020F0502020204030204" pitchFamily="34" charset="0"/>
              </a:defRPr>
            </a:lvl5pPr>
            <a:lvl6pPr marL="2514600" indent="-228600" defTabSz="825500" fontAlgn="base">
              <a:spcBef>
                <a:spcPct val="0"/>
              </a:spcBef>
              <a:spcAft>
                <a:spcPct val="0"/>
              </a:spcAft>
              <a:defRPr>
                <a:solidFill>
                  <a:schemeClr val="tx1"/>
                </a:solidFill>
                <a:latin typeface="Calibri" panose="020F0502020204030204" pitchFamily="34" charset="0"/>
              </a:defRPr>
            </a:lvl6pPr>
            <a:lvl7pPr marL="2971800" indent="-228600" defTabSz="825500" fontAlgn="base">
              <a:spcBef>
                <a:spcPct val="0"/>
              </a:spcBef>
              <a:spcAft>
                <a:spcPct val="0"/>
              </a:spcAft>
              <a:defRPr>
                <a:solidFill>
                  <a:schemeClr val="tx1"/>
                </a:solidFill>
                <a:latin typeface="Calibri" panose="020F0502020204030204" pitchFamily="34" charset="0"/>
              </a:defRPr>
            </a:lvl7pPr>
            <a:lvl8pPr marL="3429000" indent="-228600" defTabSz="825500" fontAlgn="base">
              <a:spcBef>
                <a:spcPct val="0"/>
              </a:spcBef>
              <a:spcAft>
                <a:spcPct val="0"/>
              </a:spcAft>
              <a:defRPr>
                <a:solidFill>
                  <a:schemeClr val="tx1"/>
                </a:solidFill>
                <a:latin typeface="Calibri" panose="020F0502020204030204" pitchFamily="34" charset="0"/>
              </a:defRPr>
            </a:lvl8pPr>
            <a:lvl9pPr marL="3886200" indent="-228600" defTabSz="8255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nl-NL" altLang="nl-NL" sz="3200">
              <a:solidFill>
                <a:srgbClr val="606462"/>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pic>
        <p:nvPicPr>
          <p:cNvPr id="7171" name="Afbeelding" descr="Afbeelding">
            <a:extLst>
              <a:ext uri="{FF2B5EF4-FFF2-40B4-BE49-F238E27FC236}">
                <a16:creationId xmlns:a16="http://schemas.microsoft.com/office/drawing/2014/main" id="{2A62CD7E-525F-1E75-FA93-FB0CBF68678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631950" y="0"/>
            <a:ext cx="13844588"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7172" name="Rechthoek">
            <a:extLst>
              <a:ext uri="{FF2B5EF4-FFF2-40B4-BE49-F238E27FC236}">
                <a16:creationId xmlns:a16="http://schemas.microsoft.com/office/drawing/2014/main" id="{62A38DD7-8321-9243-FEC0-9C519C5A67D1}"/>
              </a:ext>
            </a:extLst>
          </p:cNvPr>
          <p:cNvSpPr>
            <a:spLocks noChangeArrowheads="1"/>
          </p:cNvSpPr>
          <p:nvPr userDrawn="1"/>
        </p:nvSpPr>
        <p:spPr bwMode="auto">
          <a:xfrm>
            <a:off x="0" y="0"/>
            <a:ext cx="12212638" cy="1047750"/>
          </a:xfrm>
          <a:prstGeom prst="rect">
            <a:avLst/>
          </a:prstGeom>
          <a:solidFill>
            <a:srgbClr val="606462">
              <a:alpha val="25098"/>
            </a:srgbClr>
          </a:solidFill>
          <a:ln>
            <a:noFill/>
          </a:ln>
        </p:spPr>
        <p:txBody>
          <a:bodyPr lIns="50800" tIns="50800" rIns="50800" bIns="50800" anchor="ctr"/>
          <a:lstStyle>
            <a:lvl1pPr defTabSz="825500">
              <a:defRPr>
                <a:solidFill>
                  <a:schemeClr val="tx1"/>
                </a:solidFill>
                <a:latin typeface="Calibri" panose="020F0502020204030204" pitchFamily="34" charset="0"/>
              </a:defRPr>
            </a:lvl1pPr>
            <a:lvl2pPr marL="742950" indent="-285750" defTabSz="825500">
              <a:defRPr>
                <a:solidFill>
                  <a:schemeClr val="tx1"/>
                </a:solidFill>
                <a:latin typeface="Calibri" panose="020F0502020204030204" pitchFamily="34" charset="0"/>
              </a:defRPr>
            </a:lvl2pPr>
            <a:lvl3pPr marL="1143000" indent="-228600" defTabSz="825500">
              <a:defRPr>
                <a:solidFill>
                  <a:schemeClr val="tx1"/>
                </a:solidFill>
                <a:latin typeface="Calibri" panose="020F0502020204030204" pitchFamily="34" charset="0"/>
              </a:defRPr>
            </a:lvl3pPr>
            <a:lvl4pPr marL="1600200" indent="-228600" defTabSz="825500">
              <a:defRPr>
                <a:solidFill>
                  <a:schemeClr val="tx1"/>
                </a:solidFill>
                <a:latin typeface="Calibri" panose="020F0502020204030204" pitchFamily="34" charset="0"/>
              </a:defRPr>
            </a:lvl4pPr>
            <a:lvl5pPr marL="2057400" indent="-228600" defTabSz="825500">
              <a:defRPr>
                <a:solidFill>
                  <a:schemeClr val="tx1"/>
                </a:solidFill>
                <a:latin typeface="Calibri" panose="020F0502020204030204" pitchFamily="34" charset="0"/>
              </a:defRPr>
            </a:lvl5pPr>
            <a:lvl6pPr marL="2514600" indent="-228600" defTabSz="825500" fontAlgn="base">
              <a:spcBef>
                <a:spcPct val="0"/>
              </a:spcBef>
              <a:spcAft>
                <a:spcPct val="0"/>
              </a:spcAft>
              <a:defRPr>
                <a:solidFill>
                  <a:schemeClr val="tx1"/>
                </a:solidFill>
                <a:latin typeface="Calibri" panose="020F0502020204030204" pitchFamily="34" charset="0"/>
              </a:defRPr>
            </a:lvl6pPr>
            <a:lvl7pPr marL="2971800" indent="-228600" defTabSz="825500" fontAlgn="base">
              <a:spcBef>
                <a:spcPct val="0"/>
              </a:spcBef>
              <a:spcAft>
                <a:spcPct val="0"/>
              </a:spcAft>
              <a:defRPr>
                <a:solidFill>
                  <a:schemeClr val="tx1"/>
                </a:solidFill>
                <a:latin typeface="Calibri" panose="020F0502020204030204" pitchFamily="34" charset="0"/>
              </a:defRPr>
            </a:lvl7pPr>
            <a:lvl8pPr marL="3429000" indent="-228600" defTabSz="825500" fontAlgn="base">
              <a:spcBef>
                <a:spcPct val="0"/>
              </a:spcBef>
              <a:spcAft>
                <a:spcPct val="0"/>
              </a:spcAft>
              <a:defRPr>
                <a:solidFill>
                  <a:schemeClr val="tx1"/>
                </a:solidFill>
                <a:latin typeface="Calibri" panose="020F0502020204030204" pitchFamily="34" charset="0"/>
              </a:defRPr>
            </a:lvl8pPr>
            <a:lvl9pPr marL="3886200" indent="-228600" defTabSz="8255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nl-NL" altLang="nl-NL" sz="3200">
              <a:solidFill>
                <a:srgbClr val="606462"/>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pic>
        <p:nvPicPr>
          <p:cNvPr id="7173" name="pasted-image.pdf" descr="pasted-image.pdf">
            <a:extLst>
              <a:ext uri="{FF2B5EF4-FFF2-40B4-BE49-F238E27FC236}">
                <a16:creationId xmlns:a16="http://schemas.microsoft.com/office/drawing/2014/main" id="{1BE4D41B-48F3-71E8-6705-C9A95BE08AB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953750" y="5907088"/>
            <a:ext cx="86677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 bg1="lt1" tx1="dk1" bg2="lt2" tx2="dk2" accent1="accent1" accent2="accent2" accent3="accent3" accent4="accent4" accent5="accent5" accent6="accent6" hlink="hlink" folHlink="folHlink"/>
  <p:sldLayoutIdLst>
    <p:sldLayoutId id="2147483669" r:id="rId1"/>
    <p:sldLayoutId id="2147483671" r:id="rId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FA647D-50E4-7122-9A22-93BD3A8B77B4}"/>
              </a:ext>
            </a:extLst>
          </p:cNvPr>
          <p:cNvSpPr>
            <a:spLocks noGrp="1"/>
          </p:cNvSpPr>
          <p:nvPr>
            <p:ph type="title"/>
          </p:nvPr>
        </p:nvSpPr>
        <p:spPr/>
        <p:txBody>
          <a:bodyPr/>
          <a:lstStyle/>
          <a:p>
            <a:r>
              <a:rPr lang="nl-NL" dirty="0"/>
              <a:t>Omgevingsvisie</a:t>
            </a:r>
          </a:p>
        </p:txBody>
      </p:sp>
      <p:sp>
        <p:nvSpPr>
          <p:cNvPr id="4" name="Tijdelijke aanduiding voor tekst 3">
            <a:extLst>
              <a:ext uri="{FF2B5EF4-FFF2-40B4-BE49-F238E27FC236}">
                <a16:creationId xmlns:a16="http://schemas.microsoft.com/office/drawing/2014/main" id="{AAB1AEE5-02FE-EEAB-415B-D63ABADE1A27}"/>
              </a:ext>
            </a:extLst>
          </p:cNvPr>
          <p:cNvSpPr>
            <a:spLocks noGrp="1"/>
          </p:cNvSpPr>
          <p:nvPr>
            <p:ph type="body" sz="quarter" idx="11"/>
          </p:nvPr>
        </p:nvSpPr>
        <p:spPr>
          <a:xfrm>
            <a:off x="10200850" y="1225274"/>
            <a:ext cx="1892347" cy="588259"/>
          </a:xfrm>
        </p:spPr>
        <p:txBody>
          <a:bodyPr/>
          <a:lstStyle/>
          <a:p>
            <a:r>
              <a:rPr lang="nl-NL" dirty="0">
                <a:solidFill>
                  <a:srgbClr val="000000"/>
                </a:solidFill>
              </a:rPr>
              <a:t>24-10-2024</a:t>
            </a:r>
          </a:p>
          <a:p>
            <a:r>
              <a:rPr lang="nl-NL" dirty="0">
                <a:solidFill>
                  <a:srgbClr val="000000"/>
                </a:solidFill>
              </a:rPr>
              <a:t>29-10-2024</a:t>
            </a:r>
          </a:p>
          <a:p>
            <a:r>
              <a:rPr lang="nl-NL" dirty="0">
                <a:solidFill>
                  <a:srgbClr val="000000"/>
                </a:solidFill>
              </a:rPr>
              <a:t>05-11-2024</a:t>
            </a:r>
          </a:p>
        </p:txBody>
      </p:sp>
    </p:spTree>
    <p:extLst>
      <p:ext uri="{BB962C8B-B14F-4D97-AF65-F5344CB8AC3E}">
        <p14:creationId xmlns:p14="http://schemas.microsoft.com/office/powerpoint/2010/main" val="1822329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BBA7B0E2-BEB1-2244-23A1-C4D0BE7A0213}"/>
              </a:ext>
            </a:extLst>
          </p:cNvPr>
          <p:cNvSpPr>
            <a:spLocks noGrp="1"/>
          </p:cNvSpPr>
          <p:nvPr>
            <p:ph type="body" sz="quarter" idx="10"/>
          </p:nvPr>
        </p:nvSpPr>
        <p:spPr/>
        <p:txBody>
          <a:bodyPr/>
          <a:lstStyle/>
          <a:p>
            <a:r>
              <a:rPr lang="nl-NL" dirty="0"/>
              <a:t>Thema 2: Groen, duurzaam en diervriendelijk</a:t>
            </a:r>
          </a:p>
        </p:txBody>
      </p:sp>
      <p:sp>
        <p:nvSpPr>
          <p:cNvPr id="11" name="Tekstvak 10">
            <a:extLst>
              <a:ext uri="{FF2B5EF4-FFF2-40B4-BE49-F238E27FC236}">
                <a16:creationId xmlns:a16="http://schemas.microsoft.com/office/drawing/2014/main" id="{24888E77-1A99-9D8A-17A4-7481E7A1599E}"/>
              </a:ext>
            </a:extLst>
          </p:cNvPr>
          <p:cNvSpPr txBox="1"/>
          <p:nvPr/>
        </p:nvSpPr>
        <p:spPr>
          <a:xfrm>
            <a:off x="4412512" y="1286540"/>
            <a:ext cx="7243192" cy="4235711"/>
          </a:xfrm>
          <a:prstGeom prst="rect">
            <a:avLst/>
          </a:prstGeom>
          <a:noFill/>
        </p:spPr>
        <p:txBody>
          <a:bodyPr wrap="square" rtlCol="0">
            <a:spAutoFit/>
          </a:bodyPr>
          <a:lstStyle/>
          <a:p>
            <a:pPr>
              <a:lnSpc>
                <a:spcPct val="107000"/>
              </a:lnSpc>
              <a:spcAft>
                <a:spcPts val="800"/>
              </a:spcAft>
            </a:pPr>
            <a:r>
              <a:rPr lang="nl-NL" sz="2400" dirty="0">
                <a:solidFill>
                  <a:srgbClr val="000000"/>
                </a:solidFill>
                <a:latin typeface="Helvetica" panose="020B0604020202020204" pitchFamily="34" charset="0"/>
                <a:cs typeface="Helvetica" panose="020B0604020202020204" pitchFamily="34" charset="0"/>
              </a:rPr>
              <a:t>Aansluitende onderzoekslijnen:</a:t>
            </a:r>
          </a:p>
          <a:p>
            <a:pPr>
              <a:lnSpc>
                <a:spcPct val="107000"/>
              </a:lnSpc>
              <a:spcAft>
                <a:spcPts val="800"/>
              </a:spcAft>
            </a:pPr>
            <a:r>
              <a:rPr lang="nl-NL" sz="2400" dirty="0">
                <a:solidFill>
                  <a:srgbClr val="000000"/>
                </a:solidFill>
                <a:latin typeface="Helvetica" panose="020B0604020202020204" pitchFamily="34" charset="0"/>
                <a:cs typeface="Helvetica" panose="020B0604020202020204" pitchFamily="34" charset="0"/>
              </a:rPr>
              <a:t>3.   Vaker fietsen en wandelen</a:t>
            </a:r>
          </a:p>
          <a:p>
            <a:pPr>
              <a:lnSpc>
                <a:spcPct val="107000"/>
              </a:lnSpc>
              <a:spcAft>
                <a:spcPts val="800"/>
              </a:spcAft>
            </a:pPr>
            <a:r>
              <a:rPr lang="nl-NL" sz="2400" dirty="0">
                <a:solidFill>
                  <a:srgbClr val="000000"/>
                </a:solidFill>
                <a:latin typeface="Helvetica" panose="020B0604020202020204" pitchFamily="34" charset="0"/>
                <a:cs typeface="Helvetica" panose="020B0604020202020204" pitchFamily="34" charset="0"/>
              </a:rPr>
              <a:t>4.   Sociaal en verbonden gemeenschap</a:t>
            </a:r>
          </a:p>
          <a:p>
            <a:pPr>
              <a:lnSpc>
                <a:spcPct val="107000"/>
              </a:lnSpc>
              <a:spcAft>
                <a:spcPts val="800"/>
              </a:spcAft>
            </a:pPr>
            <a:r>
              <a:rPr lang="nl-NL" sz="2400" dirty="0">
                <a:solidFill>
                  <a:srgbClr val="000000"/>
                </a:solidFill>
                <a:latin typeface="Helvetica" panose="020B0604020202020204" pitchFamily="34" charset="0"/>
                <a:cs typeface="Helvetica" panose="020B0604020202020204" pitchFamily="34" charset="0"/>
              </a:rPr>
              <a:t>5.   Beter rekening houden met water</a:t>
            </a:r>
          </a:p>
          <a:p>
            <a:pPr>
              <a:lnSpc>
                <a:spcPct val="107000"/>
              </a:lnSpc>
              <a:spcAft>
                <a:spcPts val="800"/>
              </a:spcAft>
            </a:pPr>
            <a:r>
              <a:rPr lang="nl-NL" sz="2400" dirty="0">
                <a:solidFill>
                  <a:srgbClr val="000000"/>
                </a:solidFill>
                <a:latin typeface="Helvetica" panose="020B0604020202020204" pitchFamily="34" charset="0"/>
                <a:cs typeface="Helvetica" panose="020B0604020202020204" pitchFamily="34" charset="0"/>
              </a:rPr>
              <a:t>6.   Meer planten en dieren in een veranderend omgeving</a:t>
            </a:r>
          </a:p>
          <a:p>
            <a:pPr>
              <a:lnSpc>
                <a:spcPct val="107000"/>
              </a:lnSpc>
              <a:spcAft>
                <a:spcPts val="800"/>
              </a:spcAft>
            </a:pPr>
            <a:r>
              <a:rPr lang="nl-NL" sz="2400" dirty="0">
                <a:solidFill>
                  <a:srgbClr val="000000"/>
                </a:solidFill>
                <a:latin typeface="Helvetica" panose="020B0604020202020204" pitchFamily="34" charset="0"/>
                <a:cs typeface="Helvetica" panose="020B0604020202020204" pitchFamily="34" charset="0"/>
              </a:rPr>
              <a:t>7.   Groen en water zorgen voor ontspanning, woongenot en plezier</a:t>
            </a:r>
          </a:p>
          <a:p>
            <a:pPr>
              <a:lnSpc>
                <a:spcPct val="107000"/>
              </a:lnSpc>
              <a:spcAft>
                <a:spcPts val="800"/>
              </a:spcAft>
            </a:pPr>
            <a:r>
              <a:rPr lang="nl-NL" sz="2400" dirty="0">
                <a:solidFill>
                  <a:srgbClr val="000000"/>
                </a:solidFill>
                <a:latin typeface="Helvetica" panose="020B0604020202020204" pitchFamily="34" charset="0"/>
                <a:cs typeface="Helvetica" panose="020B0604020202020204" pitchFamily="34" charset="0"/>
              </a:rPr>
              <a:t>9.   Energietransitie op Leiderdorpse schaal</a:t>
            </a:r>
          </a:p>
        </p:txBody>
      </p:sp>
      <p:pic>
        <p:nvPicPr>
          <p:cNvPr id="4" name="Afbeelding 3" descr="Afbeelding met tekst, kleding, plant, tekenfilm&#10;&#10;Automatisch gegenereerde beschrijving">
            <a:extLst>
              <a:ext uri="{FF2B5EF4-FFF2-40B4-BE49-F238E27FC236}">
                <a16:creationId xmlns:a16="http://schemas.microsoft.com/office/drawing/2014/main" id="{DD0C7956-62A0-29DA-6417-8946E67E1B26}"/>
              </a:ext>
            </a:extLst>
          </p:cNvPr>
          <p:cNvPicPr>
            <a:picLocks noChangeAspect="1"/>
          </p:cNvPicPr>
          <p:nvPr/>
        </p:nvPicPr>
        <p:blipFill>
          <a:blip r:embed="rId2"/>
          <a:stretch>
            <a:fillRect/>
          </a:stretch>
        </p:blipFill>
        <p:spPr>
          <a:xfrm>
            <a:off x="0" y="1051560"/>
            <a:ext cx="4105824" cy="5806440"/>
          </a:xfrm>
          <a:prstGeom prst="rect">
            <a:avLst/>
          </a:prstGeom>
        </p:spPr>
      </p:pic>
    </p:spTree>
    <p:extLst>
      <p:ext uri="{BB962C8B-B14F-4D97-AF65-F5344CB8AC3E}">
        <p14:creationId xmlns:p14="http://schemas.microsoft.com/office/powerpoint/2010/main" val="2569272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BBA7B0E2-BEB1-2244-23A1-C4D0BE7A0213}"/>
              </a:ext>
            </a:extLst>
          </p:cNvPr>
          <p:cNvSpPr>
            <a:spLocks noGrp="1"/>
          </p:cNvSpPr>
          <p:nvPr>
            <p:ph type="body" sz="quarter" idx="10"/>
          </p:nvPr>
        </p:nvSpPr>
        <p:spPr/>
        <p:txBody>
          <a:bodyPr/>
          <a:lstStyle/>
          <a:p>
            <a:r>
              <a:rPr lang="nl-NL" dirty="0"/>
              <a:t>Thema 3: Werken en ondernemen in Leiderdorp</a:t>
            </a:r>
          </a:p>
        </p:txBody>
      </p:sp>
      <p:sp>
        <p:nvSpPr>
          <p:cNvPr id="10" name="Tekstvak 9">
            <a:extLst>
              <a:ext uri="{FF2B5EF4-FFF2-40B4-BE49-F238E27FC236}">
                <a16:creationId xmlns:a16="http://schemas.microsoft.com/office/drawing/2014/main" id="{A0549495-21AB-8722-6E04-44FBA7600999}"/>
              </a:ext>
            </a:extLst>
          </p:cNvPr>
          <p:cNvSpPr txBox="1"/>
          <p:nvPr/>
        </p:nvSpPr>
        <p:spPr>
          <a:xfrm>
            <a:off x="4412512" y="1286540"/>
            <a:ext cx="7243192" cy="3342775"/>
          </a:xfrm>
          <a:prstGeom prst="rect">
            <a:avLst/>
          </a:prstGeom>
          <a:noFill/>
        </p:spPr>
        <p:txBody>
          <a:bodyPr wrap="square" rtlCol="0">
            <a:spAutoFit/>
          </a:bodyPr>
          <a:lstStyle/>
          <a:p>
            <a:pPr>
              <a:lnSpc>
                <a:spcPct val="107000"/>
              </a:lnSpc>
              <a:spcAft>
                <a:spcPts val="800"/>
              </a:spcAft>
            </a:pPr>
            <a:r>
              <a:rPr lang="nl-NL" sz="2400" dirty="0">
                <a:solidFill>
                  <a:srgbClr val="000000"/>
                </a:solidFill>
                <a:latin typeface="Helvetica" panose="020B0604020202020204" pitchFamily="34" charset="0"/>
                <a:cs typeface="Helvetica" panose="020B0604020202020204" pitchFamily="34" charset="0"/>
              </a:rPr>
              <a:t>Aansluitende onderzoekslijnen:</a:t>
            </a:r>
          </a:p>
          <a:p>
            <a:pPr>
              <a:lnSpc>
                <a:spcPct val="107000"/>
              </a:lnSpc>
              <a:spcAft>
                <a:spcPts val="800"/>
              </a:spcAft>
            </a:pPr>
            <a:r>
              <a:rPr lang="nl-NL" sz="2400" dirty="0">
                <a:solidFill>
                  <a:srgbClr val="000000"/>
                </a:solidFill>
                <a:latin typeface="Helvetica" panose="020B0604020202020204" pitchFamily="34" charset="0"/>
                <a:cs typeface="Helvetica" panose="020B0604020202020204" pitchFamily="34" charset="0"/>
              </a:rPr>
              <a:t>1.   Levendiger Leiderdorp door slim ruimtegebruik</a:t>
            </a:r>
          </a:p>
          <a:p>
            <a:pPr>
              <a:lnSpc>
                <a:spcPct val="107000"/>
              </a:lnSpc>
              <a:spcAft>
                <a:spcPts val="800"/>
              </a:spcAft>
            </a:pPr>
            <a:r>
              <a:rPr lang="nl-NL" sz="2400" dirty="0">
                <a:solidFill>
                  <a:srgbClr val="000000"/>
                </a:solidFill>
                <a:latin typeface="Helvetica" panose="020B0604020202020204" pitchFamily="34" charset="0"/>
                <a:cs typeface="Helvetica" panose="020B0604020202020204" pitchFamily="34" charset="0"/>
              </a:rPr>
              <a:t>2.   Kleinere- en betaalbare woningen voor starters en senioren</a:t>
            </a:r>
          </a:p>
          <a:p>
            <a:pPr>
              <a:lnSpc>
                <a:spcPct val="107000"/>
              </a:lnSpc>
              <a:spcAft>
                <a:spcPts val="800"/>
              </a:spcAft>
            </a:pPr>
            <a:r>
              <a:rPr lang="nl-NL" sz="2400" dirty="0">
                <a:solidFill>
                  <a:srgbClr val="000000"/>
                </a:solidFill>
                <a:latin typeface="Helvetica" panose="020B0604020202020204" pitchFamily="34" charset="0"/>
                <a:cs typeface="Helvetica" panose="020B0604020202020204" pitchFamily="34" charset="0"/>
              </a:rPr>
              <a:t>4.   Sociaal en verbonden gemeenschap</a:t>
            </a:r>
          </a:p>
          <a:p>
            <a:pPr>
              <a:lnSpc>
                <a:spcPct val="107000"/>
              </a:lnSpc>
              <a:spcAft>
                <a:spcPts val="800"/>
              </a:spcAft>
            </a:pPr>
            <a:r>
              <a:rPr lang="nl-NL" sz="2400" dirty="0">
                <a:solidFill>
                  <a:srgbClr val="000000"/>
                </a:solidFill>
                <a:latin typeface="Helvetica" panose="020B0604020202020204" pitchFamily="34" charset="0"/>
                <a:cs typeface="Helvetica" panose="020B0604020202020204" pitchFamily="34" charset="0"/>
              </a:rPr>
              <a:t>9.   Energietransitie op Leiderdorpse schaal</a:t>
            </a:r>
          </a:p>
          <a:p>
            <a:pPr>
              <a:lnSpc>
                <a:spcPct val="107000"/>
              </a:lnSpc>
              <a:spcAft>
                <a:spcPts val="800"/>
              </a:spcAft>
            </a:pPr>
            <a:r>
              <a:rPr lang="nl-NL" sz="2400" dirty="0">
                <a:solidFill>
                  <a:srgbClr val="000000"/>
                </a:solidFill>
                <a:latin typeface="Helvetica" panose="020B0604020202020204" pitchFamily="34" charset="0"/>
                <a:cs typeface="Helvetica" panose="020B0604020202020204" pitchFamily="34" charset="0"/>
              </a:rPr>
              <a:t>10. Gezond wonen in een gezonde leefomgeving</a:t>
            </a:r>
          </a:p>
        </p:txBody>
      </p:sp>
      <p:pic>
        <p:nvPicPr>
          <p:cNvPr id="4" name="Afbeelding 3" descr="Afbeelding met tekst, kleding, persoon, tekenfilm&#10;&#10;Automatisch gegenereerde beschrijving">
            <a:extLst>
              <a:ext uri="{FF2B5EF4-FFF2-40B4-BE49-F238E27FC236}">
                <a16:creationId xmlns:a16="http://schemas.microsoft.com/office/drawing/2014/main" id="{E17FB12A-4544-AE46-A61C-EAEA63A8DC85}"/>
              </a:ext>
            </a:extLst>
          </p:cNvPr>
          <p:cNvPicPr>
            <a:picLocks noChangeAspect="1"/>
          </p:cNvPicPr>
          <p:nvPr/>
        </p:nvPicPr>
        <p:blipFill>
          <a:blip r:embed="rId2"/>
          <a:stretch>
            <a:fillRect/>
          </a:stretch>
        </p:blipFill>
        <p:spPr>
          <a:xfrm>
            <a:off x="0" y="1051560"/>
            <a:ext cx="4105824" cy="5806440"/>
          </a:xfrm>
          <a:prstGeom prst="rect">
            <a:avLst/>
          </a:prstGeom>
        </p:spPr>
      </p:pic>
    </p:spTree>
    <p:extLst>
      <p:ext uri="{BB962C8B-B14F-4D97-AF65-F5344CB8AC3E}">
        <p14:creationId xmlns:p14="http://schemas.microsoft.com/office/powerpoint/2010/main" val="2693520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BBA7B0E2-BEB1-2244-23A1-C4D0BE7A0213}"/>
              </a:ext>
            </a:extLst>
          </p:cNvPr>
          <p:cNvSpPr>
            <a:spLocks noGrp="1"/>
          </p:cNvSpPr>
          <p:nvPr>
            <p:ph type="body" sz="quarter" idx="10"/>
          </p:nvPr>
        </p:nvSpPr>
        <p:spPr/>
        <p:txBody>
          <a:bodyPr/>
          <a:lstStyle/>
          <a:p>
            <a:r>
              <a:rPr lang="nl-NL" dirty="0"/>
              <a:t>Thema 4: Passende woningen voor jong en oud</a:t>
            </a:r>
          </a:p>
        </p:txBody>
      </p:sp>
      <p:sp>
        <p:nvSpPr>
          <p:cNvPr id="10" name="Tekstvak 9">
            <a:extLst>
              <a:ext uri="{FF2B5EF4-FFF2-40B4-BE49-F238E27FC236}">
                <a16:creationId xmlns:a16="http://schemas.microsoft.com/office/drawing/2014/main" id="{F728A1C1-3539-7077-8668-E75762D0A48C}"/>
              </a:ext>
            </a:extLst>
          </p:cNvPr>
          <p:cNvSpPr txBox="1"/>
          <p:nvPr/>
        </p:nvSpPr>
        <p:spPr>
          <a:xfrm>
            <a:off x="4412512" y="1286540"/>
            <a:ext cx="7243192" cy="2358274"/>
          </a:xfrm>
          <a:prstGeom prst="rect">
            <a:avLst/>
          </a:prstGeom>
          <a:noFill/>
        </p:spPr>
        <p:txBody>
          <a:bodyPr wrap="square" rtlCol="0">
            <a:spAutoFit/>
          </a:bodyPr>
          <a:lstStyle/>
          <a:p>
            <a:pPr>
              <a:lnSpc>
                <a:spcPct val="107000"/>
              </a:lnSpc>
              <a:spcAft>
                <a:spcPts val="800"/>
              </a:spcAft>
            </a:pPr>
            <a:r>
              <a:rPr lang="nl-NL" sz="2400" dirty="0">
                <a:solidFill>
                  <a:srgbClr val="000000"/>
                </a:solidFill>
                <a:latin typeface="Helvetica" panose="020B0604020202020204" pitchFamily="34" charset="0"/>
                <a:cs typeface="Helvetica" panose="020B0604020202020204" pitchFamily="34" charset="0"/>
              </a:rPr>
              <a:t>Aansluitende onderzoekslijnen:</a:t>
            </a:r>
          </a:p>
          <a:p>
            <a:pPr>
              <a:lnSpc>
                <a:spcPct val="107000"/>
              </a:lnSpc>
              <a:spcAft>
                <a:spcPts val="800"/>
              </a:spcAft>
            </a:pPr>
            <a:r>
              <a:rPr lang="nl-NL" sz="2400" dirty="0">
                <a:solidFill>
                  <a:srgbClr val="000000"/>
                </a:solidFill>
                <a:latin typeface="Helvetica" panose="020B0604020202020204" pitchFamily="34" charset="0"/>
                <a:cs typeface="Helvetica" panose="020B0604020202020204" pitchFamily="34" charset="0"/>
              </a:rPr>
              <a:t>1.   Levendiger Leiderdorp door slim ruimtegebruik</a:t>
            </a:r>
          </a:p>
          <a:p>
            <a:pPr>
              <a:lnSpc>
                <a:spcPct val="107000"/>
              </a:lnSpc>
              <a:spcAft>
                <a:spcPts val="800"/>
              </a:spcAft>
            </a:pPr>
            <a:r>
              <a:rPr lang="nl-NL" sz="2400" dirty="0">
                <a:solidFill>
                  <a:srgbClr val="000000"/>
                </a:solidFill>
                <a:latin typeface="Helvetica" panose="020B0604020202020204" pitchFamily="34" charset="0"/>
                <a:cs typeface="Helvetica" panose="020B0604020202020204" pitchFamily="34" charset="0"/>
              </a:rPr>
              <a:t>8.   Ruimte voor bedrijvigheid</a:t>
            </a:r>
          </a:p>
          <a:p>
            <a:pPr>
              <a:lnSpc>
                <a:spcPct val="107000"/>
              </a:lnSpc>
              <a:spcAft>
                <a:spcPts val="800"/>
              </a:spcAft>
            </a:pPr>
            <a:r>
              <a:rPr lang="nl-NL" sz="2400" dirty="0">
                <a:solidFill>
                  <a:srgbClr val="000000"/>
                </a:solidFill>
                <a:latin typeface="Helvetica" panose="020B0604020202020204" pitchFamily="34" charset="0"/>
                <a:cs typeface="Helvetica" panose="020B0604020202020204" pitchFamily="34" charset="0"/>
              </a:rPr>
              <a:t>10. Gezond wonen in een gezonde leefomgeving</a:t>
            </a:r>
          </a:p>
          <a:p>
            <a:pPr>
              <a:lnSpc>
                <a:spcPct val="107000"/>
              </a:lnSpc>
              <a:spcAft>
                <a:spcPts val="800"/>
              </a:spcAft>
            </a:pPr>
            <a:endParaRPr lang="nl-NL" dirty="0">
              <a:solidFill>
                <a:srgbClr val="000000"/>
              </a:solidFill>
              <a:latin typeface="Helvetica" panose="020B0604020202020204" pitchFamily="34" charset="0"/>
              <a:cs typeface="Helvetica" panose="020B0604020202020204" pitchFamily="34" charset="0"/>
            </a:endParaRPr>
          </a:p>
        </p:txBody>
      </p:sp>
      <p:pic>
        <p:nvPicPr>
          <p:cNvPr id="4" name="Afbeelding 3" descr="Afbeelding met kleding, tekst, persoon, tekenfilm&#10;&#10;Automatisch gegenereerde beschrijving">
            <a:extLst>
              <a:ext uri="{FF2B5EF4-FFF2-40B4-BE49-F238E27FC236}">
                <a16:creationId xmlns:a16="http://schemas.microsoft.com/office/drawing/2014/main" id="{2E0DEBF0-1902-0F70-EFDD-7457CBE6AB7D}"/>
              </a:ext>
            </a:extLst>
          </p:cNvPr>
          <p:cNvPicPr>
            <a:picLocks noChangeAspect="1"/>
          </p:cNvPicPr>
          <p:nvPr/>
        </p:nvPicPr>
        <p:blipFill>
          <a:blip r:embed="rId2"/>
          <a:stretch>
            <a:fillRect/>
          </a:stretch>
        </p:blipFill>
        <p:spPr>
          <a:xfrm>
            <a:off x="0" y="1051560"/>
            <a:ext cx="4105824" cy="5806440"/>
          </a:xfrm>
          <a:prstGeom prst="rect">
            <a:avLst/>
          </a:prstGeom>
        </p:spPr>
      </p:pic>
    </p:spTree>
    <p:extLst>
      <p:ext uri="{BB962C8B-B14F-4D97-AF65-F5344CB8AC3E}">
        <p14:creationId xmlns:p14="http://schemas.microsoft.com/office/powerpoint/2010/main" val="2020954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B14897-B0EB-0F6D-A350-663002772732}"/>
              </a:ext>
            </a:extLst>
          </p:cNvPr>
          <p:cNvSpPr>
            <a:spLocks noGrp="1"/>
          </p:cNvSpPr>
          <p:nvPr>
            <p:ph type="title"/>
          </p:nvPr>
        </p:nvSpPr>
        <p:spPr/>
        <p:txBody>
          <a:bodyPr/>
          <a:lstStyle/>
          <a:p>
            <a:endParaRPr lang="nl-NL" dirty="0"/>
          </a:p>
        </p:txBody>
      </p:sp>
    </p:spTree>
    <p:extLst>
      <p:ext uri="{BB962C8B-B14F-4D97-AF65-F5344CB8AC3E}">
        <p14:creationId xmlns:p14="http://schemas.microsoft.com/office/powerpoint/2010/main" val="3744405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56F1D4F1-6A90-DBE9-8BA7-ABB08E180A65}"/>
              </a:ext>
            </a:extLst>
          </p:cNvPr>
          <p:cNvSpPr>
            <a:spLocks noGrp="1"/>
          </p:cNvSpPr>
          <p:nvPr>
            <p:ph type="body" sz="quarter" idx="10"/>
          </p:nvPr>
        </p:nvSpPr>
        <p:spPr/>
        <p:txBody>
          <a:bodyPr/>
          <a:lstStyle/>
          <a:p>
            <a:r>
              <a:rPr lang="nl-NL" dirty="0"/>
              <a:t>Aanleiding</a:t>
            </a:r>
          </a:p>
        </p:txBody>
      </p:sp>
      <p:sp>
        <p:nvSpPr>
          <p:cNvPr id="6" name="Tekstvak 5">
            <a:extLst>
              <a:ext uri="{FF2B5EF4-FFF2-40B4-BE49-F238E27FC236}">
                <a16:creationId xmlns:a16="http://schemas.microsoft.com/office/drawing/2014/main" id="{4B50DB10-58F8-1D88-5220-9279D5FFAC95}"/>
              </a:ext>
            </a:extLst>
          </p:cNvPr>
          <p:cNvSpPr txBox="1"/>
          <p:nvPr/>
        </p:nvSpPr>
        <p:spPr>
          <a:xfrm>
            <a:off x="1387032" y="1312409"/>
            <a:ext cx="10456625" cy="1569660"/>
          </a:xfrm>
          <a:prstGeom prst="rect">
            <a:avLst/>
          </a:prstGeom>
          <a:noFill/>
        </p:spPr>
        <p:txBody>
          <a:bodyPr wrap="square" rtlCol="0">
            <a:spAutoFit/>
          </a:bodyPr>
          <a:lstStyle/>
          <a:p>
            <a:pPr marL="514350" indent="-514350">
              <a:buFont typeface="+mj-lt"/>
              <a:buAutoNum type="arabicPeriod"/>
            </a:pPr>
            <a:r>
              <a:rPr lang="nl-NL" sz="3200" dirty="0">
                <a:solidFill>
                  <a:schemeClr val="tx2"/>
                </a:solidFill>
                <a:latin typeface="Helvetica" pitchFamily="2" charset="0"/>
                <a:ea typeface="+mj-ea"/>
                <a:cs typeface="+mj-cs"/>
              </a:rPr>
              <a:t>Omgevingswet</a:t>
            </a:r>
          </a:p>
          <a:p>
            <a:pPr marL="514350" indent="-514350">
              <a:buFont typeface="+mj-lt"/>
              <a:buAutoNum type="arabicPeriod"/>
            </a:pPr>
            <a:r>
              <a:rPr lang="nl-NL" sz="3200" dirty="0">
                <a:solidFill>
                  <a:schemeClr val="tx2"/>
                </a:solidFill>
                <a:latin typeface="Helvetica" pitchFamily="2" charset="0"/>
                <a:ea typeface="+mj-ea"/>
                <a:cs typeface="+mj-cs"/>
              </a:rPr>
              <a:t>Bouwstenennotitie</a:t>
            </a:r>
          </a:p>
          <a:p>
            <a:pPr marL="514350" indent="-514350">
              <a:buFont typeface="+mj-lt"/>
              <a:buAutoNum type="arabicPeriod"/>
            </a:pPr>
            <a:r>
              <a:rPr lang="nl-NL" sz="3200" dirty="0">
                <a:solidFill>
                  <a:schemeClr val="tx2"/>
                </a:solidFill>
                <a:latin typeface="Helvetica" pitchFamily="2" charset="0"/>
                <a:ea typeface="+mj-ea"/>
                <a:cs typeface="+mj-cs"/>
              </a:rPr>
              <a:t>Nieuwe ontwikkelingen vastleggen</a:t>
            </a:r>
          </a:p>
        </p:txBody>
      </p:sp>
    </p:spTree>
    <p:extLst>
      <p:ext uri="{BB962C8B-B14F-4D97-AF65-F5344CB8AC3E}">
        <p14:creationId xmlns:p14="http://schemas.microsoft.com/office/powerpoint/2010/main" val="1870975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CAD73C-C8A3-CE5C-5449-10F46E2A653F}"/>
              </a:ext>
            </a:extLst>
          </p:cNvPr>
          <p:cNvSpPr>
            <a:spLocks noGrp="1"/>
          </p:cNvSpPr>
          <p:nvPr>
            <p:ph type="title"/>
          </p:nvPr>
        </p:nvSpPr>
        <p:spPr>
          <a:xfrm>
            <a:off x="1387032" y="1328500"/>
            <a:ext cx="5735663" cy="5226066"/>
          </a:xfrm>
        </p:spPr>
        <p:txBody>
          <a:bodyPr/>
          <a:lstStyle/>
          <a:p>
            <a:pPr marL="0" indent="0">
              <a:buNone/>
            </a:pPr>
            <a:r>
              <a:rPr lang="nl-NL" dirty="0"/>
              <a:t>- Integrale visie op de fysiek leefomgeving</a:t>
            </a:r>
            <a:br>
              <a:rPr lang="nl-NL" dirty="0"/>
            </a:br>
            <a:r>
              <a:rPr lang="nl-NL" dirty="0"/>
              <a:t>- Strategische keuzen voor de lange termijn</a:t>
            </a:r>
            <a:br>
              <a:rPr lang="nl-NL" dirty="0"/>
            </a:br>
            <a:r>
              <a:rPr lang="nl-NL" dirty="0"/>
              <a:t>- Vervangt de ruimtelijke structuurvisie </a:t>
            </a:r>
            <a:br>
              <a:rPr lang="nl-NL" dirty="0"/>
            </a:br>
            <a:br>
              <a:rPr lang="nl-NL" dirty="0"/>
            </a:br>
            <a:br>
              <a:rPr lang="nl-NL" dirty="0"/>
            </a:br>
            <a:r>
              <a:rPr lang="nl-NL" dirty="0"/>
              <a:t>De omgevingsvisie wordt het toetsingskader voor nieuwe ontwikkelingen in de komende jaren.</a:t>
            </a:r>
            <a:br>
              <a:rPr lang="nl-NL" dirty="0"/>
            </a:br>
            <a:endParaRPr lang="nl-NL" dirty="0"/>
          </a:p>
        </p:txBody>
      </p:sp>
      <p:sp>
        <p:nvSpPr>
          <p:cNvPr id="3" name="Tijdelijke aanduiding voor tekst 2">
            <a:extLst>
              <a:ext uri="{FF2B5EF4-FFF2-40B4-BE49-F238E27FC236}">
                <a16:creationId xmlns:a16="http://schemas.microsoft.com/office/drawing/2014/main" id="{A8289F3D-3D1E-7844-F3CA-C3CAA1EF1A6B}"/>
              </a:ext>
            </a:extLst>
          </p:cNvPr>
          <p:cNvSpPr>
            <a:spLocks noGrp="1"/>
          </p:cNvSpPr>
          <p:nvPr>
            <p:ph type="body" sz="quarter" idx="10"/>
          </p:nvPr>
        </p:nvSpPr>
        <p:spPr/>
        <p:txBody>
          <a:bodyPr/>
          <a:lstStyle/>
          <a:p>
            <a:r>
              <a:rPr lang="nl-NL" dirty="0"/>
              <a:t>Wat is een Omgevingsvisie?</a:t>
            </a:r>
          </a:p>
        </p:txBody>
      </p:sp>
      <p:pic>
        <p:nvPicPr>
          <p:cNvPr id="4" name="Afbeelding 3">
            <a:extLst>
              <a:ext uri="{FF2B5EF4-FFF2-40B4-BE49-F238E27FC236}">
                <a16:creationId xmlns:a16="http://schemas.microsoft.com/office/drawing/2014/main" id="{F5688EF2-813E-DE68-CCE3-52F3A30FF38D}"/>
              </a:ext>
            </a:extLst>
          </p:cNvPr>
          <p:cNvPicPr>
            <a:picLocks noChangeAspect="1"/>
          </p:cNvPicPr>
          <p:nvPr/>
        </p:nvPicPr>
        <p:blipFill>
          <a:blip r:embed="rId3"/>
          <a:stretch>
            <a:fillRect/>
          </a:stretch>
        </p:blipFill>
        <p:spPr>
          <a:xfrm>
            <a:off x="7278914" y="1088571"/>
            <a:ext cx="4913086" cy="5789840"/>
          </a:xfrm>
          <a:prstGeom prst="rect">
            <a:avLst/>
          </a:prstGeom>
        </p:spPr>
      </p:pic>
    </p:spTree>
    <p:extLst>
      <p:ext uri="{BB962C8B-B14F-4D97-AF65-F5344CB8AC3E}">
        <p14:creationId xmlns:p14="http://schemas.microsoft.com/office/powerpoint/2010/main" val="3917435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979939-8235-7DD3-BEB0-475FDBEC676D}"/>
              </a:ext>
            </a:extLst>
          </p:cNvPr>
          <p:cNvSpPr>
            <a:spLocks noGrp="1"/>
          </p:cNvSpPr>
          <p:nvPr>
            <p:ph type="title"/>
          </p:nvPr>
        </p:nvSpPr>
        <p:spPr/>
        <p:txBody>
          <a:bodyPr/>
          <a:lstStyle/>
          <a:p>
            <a:pPr marL="0" indent="0">
              <a:buNone/>
            </a:pPr>
            <a:r>
              <a:rPr lang="nl-NL" dirty="0">
                <a:solidFill>
                  <a:schemeClr val="tx2">
                    <a:lumMod val="40000"/>
                    <a:lumOff val="60000"/>
                  </a:schemeClr>
                </a:solidFill>
              </a:rPr>
              <a:t>Fase 1: Inventariseren dilemma’s en richting</a:t>
            </a:r>
            <a:br>
              <a:rPr lang="nl-NL" dirty="0">
                <a:solidFill>
                  <a:schemeClr val="tx2">
                    <a:lumMod val="40000"/>
                    <a:lumOff val="60000"/>
                  </a:schemeClr>
                </a:solidFill>
              </a:rPr>
            </a:br>
            <a:r>
              <a:rPr lang="nl-NL" sz="1600" dirty="0">
                <a:solidFill>
                  <a:schemeClr val="tx2">
                    <a:lumMod val="40000"/>
                    <a:lumOff val="60000"/>
                  </a:schemeClr>
                </a:solidFill>
              </a:rPr>
              <a:t>- ambtelijke ronde, enquête bewoners</a:t>
            </a:r>
            <a:br>
              <a:rPr lang="nl-NL" sz="1600" dirty="0">
                <a:solidFill>
                  <a:schemeClr val="tx2">
                    <a:lumMod val="40000"/>
                    <a:lumOff val="60000"/>
                  </a:schemeClr>
                </a:solidFill>
              </a:rPr>
            </a:br>
            <a:r>
              <a:rPr lang="nl-NL" sz="1600" dirty="0">
                <a:solidFill>
                  <a:schemeClr val="tx2">
                    <a:lumMod val="40000"/>
                    <a:lumOff val="60000"/>
                  </a:schemeClr>
                </a:solidFill>
              </a:rPr>
              <a:t>- afgerond</a:t>
            </a:r>
            <a:br>
              <a:rPr lang="nl-NL" dirty="0"/>
            </a:br>
            <a:br>
              <a:rPr lang="nl-NL" dirty="0"/>
            </a:br>
            <a:r>
              <a:rPr lang="nl-NL" dirty="0"/>
              <a:t>Fase 2: Opstellen raamwerk</a:t>
            </a:r>
            <a:br>
              <a:rPr lang="nl-NL" dirty="0"/>
            </a:br>
            <a:r>
              <a:rPr lang="nl-NL" sz="1600" dirty="0"/>
              <a:t>- participatie en kernvisie</a:t>
            </a:r>
            <a:br>
              <a:rPr lang="nl-NL" sz="3200" dirty="0"/>
            </a:br>
            <a:br>
              <a:rPr lang="nl-NL" sz="3200" dirty="0"/>
            </a:br>
            <a:r>
              <a:rPr lang="nl-NL" dirty="0"/>
              <a:t>Fase 3: Opstellen omgevingsvisie</a:t>
            </a:r>
            <a:br>
              <a:rPr lang="nl-NL" dirty="0"/>
            </a:br>
            <a:r>
              <a:rPr lang="nl-NL" sz="1600" dirty="0"/>
              <a:t>- Mogelijkheid tot indienen zienswijzen</a:t>
            </a:r>
            <a:br>
              <a:rPr lang="nl-NL" sz="3200" dirty="0"/>
            </a:br>
            <a:br>
              <a:rPr lang="nl-NL" sz="3200" dirty="0"/>
            </a:br>
            <a:r>
              <a:rPr lang="nl-NL" dirty="0"/>
              <a:t>Fase 4: Afronden omgevingsvisie</a:t>
            </a:r>
            <a:br>
              <a:rPr lang="nl-NL" dirty="0"/>
            </a:br>
            <a:r>
              <a:rPr lang="nl-NL" sz="1600" dirty="0"/>
              <a:t>- Uiteindelijk vaststelling door de gemeenteraad</a:t>
            </a:r>
            <a:br>
              <a:rPr lang="nl-NL" sz="1600" dirty="0"/>
            </a:br>
            <a:br>
              <a:rPr lang="nl-NL" dirty="0"/>
            </a:br>
            <a:endParaRPr lang="nl-NL" dirty="0"/>
          </a:p>
        </p:txBody>
      </p:sp>
      <p:sp>
        <p:nvSpPr>
          <p:cNvPr id="3" name="Tijdelijke aanduiding voor tekst 2">
            <a:extLst>
              <a:ext uri="{FF2B5EF4-FFF2-40B4-BE49-F238E27FC236}">
                <a16:creationId xmlns:a16="http://schemas.microsoft.com/office/drawing/2014/main" id="{5FEE6BEB-7634-6C8E-5A1D-4DF775266691}"/>
              </a:ext>
            </a:extLst>
          </p:cNvPr>
          <p:cNvSpPr>
            <a:spLocks noGrp="1"/>
          </p:cNvSpPr>
          <p:nvPr>
            <p:ph type="body" sz="quarter" idx="10"/>
          </p:nvPr>
        </p:nvSpPr>
        <p:spPr/>
        <p:txBody>
          <a:bodyPr/>
          <a:lstStyle/>
          <a:p>
            <a:r>
              <a:rPr lang="nl-NL" dirty="0"/>
              <a:t>Proces</a:t>
            </a:r>
          </a:p>
        </p:txBody>
      </p:sp>
    </p:spTree>
    <p:extLst>
      <p:ext uri="{BB962C8B-B14F-4D97-AF65-F5344CB8AC3E}">
        <p14:creationId xmlns:p14="http://schemas.microsoft.com/office/powerpoint/2010/main" val="3516168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42165C-6E66-6119-394D-78354D693A42}"/>
              </a:ext>
            </a:extLst>
          </p:cNvPr>
          <p:cNvSpPr>
            <a:spLocks noGrp="1"/>
          </p:cNvSpPr>
          <p:nvPr>
            <p:ph type="title"/>
          </p:nvPr>
        </p:nvSpPr>
        <p:spPr/>
        <p:txBody>
          <a:bodyPr/>
          <a:lstStyle/>
          <a:p>
            <a:pPr marL="0" indent="0">
              <a:buNone/>
            </a:pPr>
            <a:r>
              <a:rPr lang="nl-NL" dirty="0"/>
              <a:t>Opzet per thema: situatie nu, trends en ontwikkelingen, kansen, zorgen en de ambitie.</a:t>
            </a:r>
            <a:br>
              <a:rPr lang="nl-NL" dirty="0"/>
            </a:br>
            <a:br>
              <a:rPr lang="nl-NL" dirty="0"/>
            </a:br>
            <a:r>
              <a:rPr lang="nl-NL" dirty="0"/>
              <a:t>Hoofdopgave*: Kwaliteit van de leefomgeving verbeteren</a:t>
            </a:r>
            <a:br>
              <a:rPr lang="nl-NL" dirty="0"/>
            </a:br>
            <a:r>
              <a:rPr lang="nl-NL" dirty="0"/>
              <a:t>1. Water en bodem sturend</a:t>
            </a:r>
            <a:br>
              <a:rPr lang="nl-NL" dirty="0"/>
            </a:br>
            <a:r>
              <a:rPr lang="nl-NL" dirty="0"/>
              <a:t>2. Woningbouw als vliegwiel</a:t>
            </a:r>
            <a:br>
              <a:rPr lang="nl-NL" dirty="0"/>
            </a:br>
            <a:r>
              <a:rPr lang="nl-NL" dirty="0"/>
              <a:t>3. Gestaag gezonder, groener en veiliger</a:t>
            </a:r>
            <a:br>
              <a:rPr lang="nl-NL" dirty="0"/>
            </a:br>
            <a:r>
              <a:rPr lang="nl-NL" dirty="0"/>
              <a:t>4. Bereikbaar en compleet blijven</a:t>
            </a:r>
            <a:br>
              <a:rPr lang="nl-NL" dirty="0"/>
            </a:br>
            <a:r>
              <a:rPr lang="nl-NL" dirty="0"/>
              <a:t>5. Toekomstbestendige energie en grondstoffen</a:t>
            </a:r>
            <a:br>
              <a:rPr lang="nl-NL" dirty="0"/>
            </a:br>
            <a:br>
              <a:rPr lang="nl-NL" dirty="0"/>
            </a:br>
            <a:r>
              <a:rPr lang="nl-NL" sz="1600" dirty="0"/>
              <a:t>*deze zijn inmiddels uitgewerkt in de kernambities.</a:t>
            </a:r>
            <a:br>
              <a:rPr lang="nl-NL" sz="1600" dirty="0"/>
            </a:br>
            <a:endParaRPr lang="nl-NL" dirty="0"/>
          </a:p>
        </p:txBody>
      </p:sp>
      <p:sp>
        <p:nvSpPr>
          <p:cNvPr id="3" name="Tijdelijke aanduiding voor tekst 2">
            <a:extLst>
              <a:ext uri="{FF2B5EF4-FFF2-40B4-BE49-F238E27FC236}">
                <a16:creationId xmlns:a16="http://schemas.microsoft.com/office/drawing/2014/main" id="{769BD847-88B3-A96D-56E0-A3EB1811907F}"/>
              </a:ext>
            </a:extLst>
          </p:cNvPr>
          <p:cNvSpPr>
            <a:spLocks noGrp="1"/>
          </p:cNvSpPr>
          <p:nvPr>
            <p:ph type="body" sz="quarter" idx="10"/>
          </p:nvPr>
        </p:nvSpPr>
        <p:spPr/>
        <p:txBody>
          <a:bodyPr/>
          <a:lstStyle/>
          <a:p>
            <a:r>
              <a:rPr lang="nl-NL" dirty="0"/>
              <a:t>Bouwstenennotitie</a:t>
            </a:r>
          </a:p>
        </p:txBody>
      </p:sp>
    </p:spTree>
    <p:extLst>
      <p:ext uri="{BB962C8B-B14F-4D97-AF65-F5344CB8AC3E}">
        <p14:creationId xmlns:p14="http://schemas.microsoft.com/office/powerpoint/2010/main" val="3842742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3D21AA96-1729-F53F-2CCA-341E3A73B55A}"/>
              </a:ext>
            </a:extLst>
          </p:cNvPr>
          <p:cNvSpPr>
            <a:spLocks noGrp="1"/>
          </p:cNvSpPr>
          <p:nvPr>
            <p:ph type="title"/>
          </p:nvPr>
        </p:nvSpPr>
        <p:spPr/>
        <p:txBody>
          <a:bodyPr/>
          <a:lstStyle/>
          <a:p>
            <a:pPr marL="0" indent="0">
              <a:buNone/>
            </a:pPr>
            <a:r>
              <a:rPr lang="nl-NL" sz="3200" dirty="0"/>
              <a:t>Motto: 	gezond, </a:t>
            </a:r>
            <a:br>
              <a:rPr lang="nl-NL" sz="3200" dirty="0"/>
            </a:br>
            <a:r>
              <a:rPr lang="nl-NL" sz="3200" dirty="0"/>
              <a:t>		groen en </a:t>
            </a:r>
            <a:br>
              <a:rPr lang="nl-NL" sz="3200" dirty="0"/>
            </a:br>
            <a:r>
              <a:rPr lang="nl-NL" sz="3200" dirty="0"/>
              <a:t>		verbonden</a:t>
            </a:r>
            <a:br>
              <a:rPr lang="nl-NL" sz="3200" dirty="0"/>
            </a:br>
            <a:br>
              <a:rPr lang="nl-NL" sz="3200" dirty="0"/>
            </a:br>
            <a:r>
              <a:rPr lang="nl-NL" sz="3200" dirty="0"/>
              <a:t>Leiderdorp in 2050</a:t>
            </a:r>
            <a:br>
              <a:rPr lang="nl-NL" sz="3200" dirty="0"/>
            </a:br>
            <a:br>
              <a:rPr lang="nl-NL" sz="3200" dirty="0"/>
            </a:br>
            <a:br>
              <a:rPr lang="nl-NL" sz="3200" dirty="0"/>
            </a:br>
            <a:r>
              <a:rPr lang="nl-NL" sz="3200" dirty="0"/>
              <a:t>Onderzoekslijnen</a:t>
            </a:r>
            <a:endParaRPr lang="nl-NL" dirty="0"/>
          </a:p>
        </p:txBody>
      </p:sp>
      <p:sp>
        <p:nvSpPr>
          <p:cNvPr id="2" name="Tijdelijke aanduiding voor tekst 1">
            <a:extLst>
              <a:ext uri="{FF2B5EF4-FFF2-40B4-BE49-F238E27FC236}">
                <a16:creationId xmlns:a16="http://schemas.microsoft.com/office/drawing/2014/main" id="{171E3AA4-77A2-122B-884E-ED20EB7F31E5}"/>
              </a:ext>
            </a:extLst>
          </p:cNvPr>
          <p:cNvSpPr>
            <a:spLocks noGrp="1"/>
          </p:cNvSpPr>
          <p:nvPr>
            <p:ph type="body" sz="quarter" idx="10"/>
          </p:nvPr>
        </p:nvSpPr>
        <p:spPr/>
        <p:txBody>
          <a:bodyPr/>
          <a:lstStyle/>
          <a:p>
            <a:r>
              <a:rPr lang="nl-NL" dirty="0"/>
              <a:t>Kern van de omgevingsvisie</a:t>
            </a:r>
          </a:p>
        </p:txBody>
      </p:sp>
      <p:pic>
        <p:nvPicPr>
          <p:cNvPr id="3" name="Afbeelding 2">
            <a:extLst>
              <a:ext uri="{FF2B5EF4-FFF2-40B4-BE49-F238E27FC236}">
                <a16:creationId xmlns:a16="http://schemas.microsoft.com/office/drawing/2014/main" id="{9F9A4822-AC7D-0EC3-58F1-96E60ECEA306}"/>
              </a:ext>
            </a:extLst>
          </p:cNvPr>
          <p:cNvPicPr>
            <a:picLocks noChangeAspect="1"/>
          </p:cNvPicPr>
          <p:nvPr/>
        </p:nvPicPr>
        <p:blipFill>
          <a:blip r:embed="rId2"/>
          <a:stretch>
            <a:fillRect/>
          </a:stretch>
        </p:blipFill>
        <p:spPr>
          <a:xfrm>
            <a:off x="7338580" y="-25836"/>
            <a:ext cx="4909770" cy="6937624"/>
          </a:xfrm>
          <a:prstGeom prst="rect">
            <a:avLst/>
          </a:prstGeom>
        </p:spPr>
      </p:pic>
    </p:spTree>
    <p:extLst>
      <p:ext uri="{BB962C8B-B14F-4D97-AF65-F5344CB8AC3E}">
        <p14:creationId xmlns:p14="http://schemas.microsoft.com/office/powerpoint/2010/main" val="2135849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t="15000" r="12000" b="-15000"/>
          </a:stretch>
        </a:blipFill>
        <a:effectLst/>
      </p:bgPr>
    </p:bg>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B90A979-F70D-E8A6-50A9-37D86D4CB3BD}"/>
              </a:ext>
            </a:extLst>
          </p:cNvPr>
          <p:cNvSpPr>
            <a:spLocks noGrp="1"/>
          </p:cNvSpPr>
          <p:nvPr>
            <p:ph type="body" sz="quarter" idx="10"/>
          </p:nvPr>
        </p:nvSpPr>
        <p:spPr/>
        <p:txBody>
          <a:bodyPr/>
          <a:lstStyle/>
          <a:p>
            <a:r>
              <a:rPr lang="nl-NL" dirty="0"/>
              <a:t>Onderzoekslijnen1 / 5</a:t>
            </a:r>
          </a:p>
        </p:txBody>
      </p:sp>
      <p:sp>
        <p:nvSpPr>
          <p:cNvPr id="7" name="Tekstvak 6">
            <a:extLst>
              <a:ext uri="{FF2B5EF4-FFF2-40B4-BE49-F238E27FC236}">
                <a16:creationId xmlns:a16="http://schemas.microsoft.com/office/drawing/2014/main" id="{DF8C86F5-A382-85CC-0BDA-152388F38E17}"/>
              </a:ext>
            </a:extLst>
          </p:cNvPr>
          <p:cNvSpPr txBox="1"/>
          <p:nvPr/>
        </p:nvSpPr>
        <p:spPr>
          <a:xfrm>
            <a:off x="3495675" y="1286540"/>
            <a:ext cx="8601075" cy="5632311"/>
          </a:xfrm>
          <a:prstGeom prst="rect">
            <a:avLst/>
          </a:prstGeom>
          <a:noFill/>
        </p:spPr>
        <p:txBody>
          <a:bodyPr wrap="square" rtlCol="0">
            <a:spAutoFit/>
          </a:bodyPr>
          <a:lstStyle/>
          <a:p>
            <a:pPr marL="342900" indent="-342900" algn="l">
              <a:buAutoNum type="arabicPeriod"/>
            </a:pPr>
            <a:r>
              <a:rPr lang="nl-NL" sz="2400" b="0" i="0" dirty="0">
                <a:solidFill>
                  <a:srgbClr val="000000"/>
                </a:solidFill>
                <a:effectLst/>
                <a:latin typeface="Helvetica" panose="020B0604020202020204" pitchFamily="34" charset="0"/>
                <a:cs typeface="Helvetica" panose="020B0604020202020204" pitchFamily="34" charset="0"/>
              </a:rPr>
              <a:t>Levendiger Leiderdorp door slim ruimtegebruik</a:t>
            </a:r>
          </a:p>
          <a:p>
            <a:pPr marL="800100" lvl="1" indent="-342900">
              <a:buFont typeface="Wingdings" panose="05000000000000000000" pitchFamily="2" charset="2"/>
              <a:buChar char="ü"/>
            </a:pPr>
            <a:r>
              <a:rPr lang="nl-NL" sz="1200" dirty="0">
                <a:solidFill>
                  <a:srgbClr val="000000"/>
                </a:solidFill>
                <a:latin typeface="Helvetica" panose="020B0604020202020204" pitchFamily="34" charset="0"/>
                <a:cs typeface="Helvetica" panose="020B0604020202020204" pitchFamily="34" charset="0"/>
              </a:rPr>
              <a:t>Woningbouw, klimaatbestendigheid, biodiversiteit, levendigheid en gezondheid zijn opgaven waar Leiderdorp over nadenkt. Dit wordt integraal uitgewerkt om deze opgaven zo veel mogelijk gezamenlijk in te passen binnen de beschikbare ruimte.</a:t>
            </a:r>
            <a:endParaRPr lang="nl-NL" sz="1200" b="0" i="0" dirty="0">
              <a:solidFill>
                <a:srgbClr val="000000"/>
              </a:solidFill>
              <a:effectLst/>
              <a:latin typeface="Helvetica" panose="020B0604020202020204" pitchFamily="34" charset="0"/>
              <a:cs typeface="Helvetica" panose="020B0604020202020204" pitchFamily="34" charset="0"/>
            </a:endParaRPr>
          </a:p>
          <a:p>
            <a:pPr marL="342900" indent="-342900" algn="l">
              <a:buAutoNum type="arabicPeriod" startAt="2"/>
            </a:pPr>
            <a:r>
              <a:rPr lang="nl-NL" sz="2400" b="0" i="0" dirty="0">
                <a:solidFill>
                  <a:srgbClr val="000000"/>
                </a:solidFill>
                <a:effectLst/>
                <a:latin typeface="Helvetica" panose="020B0604020202020204" pitchFamily="34" charset="0"/>
                <a:cs typeface="Helvetica" panose="020B0604020202020204" pitchFamily="34" charset="0"/>
              </a:rPr>
              <a:t>Betaalbare woningen voor starters en senioren</a:t>
            </a:r>
          </a:p>
          <a:p>
            <a:pPr marL="800100" lvl="1" indent="-342900">
              <a:buFont typeface="Wingdings" panose="05000000000000000000" pitchFamily="2" charset="2"/>
              <a:buChar char="ü"/>
            </a:pPr>
            <a:r>
              <a:rPr lang="nl-NL" sz="1200" b="0" i="0" dirty="0">
                <a:solidFill>
                  <a:srgbClr val="000000"/>
                </a:solidFill>
                <a:effectLst/>
                <a:latin typeface="Helvetica" panose="020B0604020202020204" pitchFamily="34" charset="0"/>
                <a:cs typeface="Helvetica" panose="020B0604020202020204" pitchFamily="34" charset="0"/>
              </a:rPr>
              <a:t>Het aantrekken van jongere generaties door projecten zoals de </a:t>
            </a:r>
            <a:r>
              <a:rPr lang="nl-NL" sz="1200" b="0" i="0" dirty="0" err="1">
                <a:solidFill>
                  <a:srgbClr val="000000"/>
                </a:solidFill>
                <a:effectLst/>
                <a:latin typeface="Helvetica" panose="020B0604020202020204" pitchFamily="34" charset="0"/>
                <a:cs typeface="Helvetica" panose="020B0604020202020204" pitchFamily="34" charset="0"/>
              </a:rPr>
              <a:t>Baanderij</a:t>
            </a:r>
            <a:r>
              <a:rPr lang="nl-NL" sz="1200" b="0" i="0" dirty="0">
                <a:solidFill>
                  <a:srgbClr val="000000"/>
                </a:solidFill>
                <a:effectLst/>
                <a:latin typeface="Helvetica" panose="020B0604020202020204" pitchFamily="34" charset="0"/>
                <a:cs typeface="Helvetica" panose="020B0604020202020204" pitchFamily="34" charset="0"/>
              </a:rPr>
              <a:t> te transformeren naar aantrekkelijke woonmilieus voor jongvolwassenen en starters. Het realiseren van gezamenlijke voorzieningen is daarbij van belang om sociale cohesie te creëren. Het stimuleert </a:t>
            </a:r>
            <a:r>
              <a:rPr lang="nl-NL" sz="1200" dirty="0">
                <a:solidFill>
                  <a:srgbClr val="000000"/>
                </a:solidFill>
                <a:latin typeface="Helvetica" panose="020B0604020202020204" pitchFamily="34" charset="0"/>
                <a:cs typeface="Helvetica" panose="020B0604020202020204" pitchFamily="34" charset="0"/>
              </a:rPr>
              <a:t>meer ontmoeting tussen inwoners en zorgt voor meer dynamiek en levendigheid in Leiderdorp.</a:t>
            </a:r>
            <a:endParaRPr lang="nl-NL" sz="1200" b="0" i="0" dirty="0">
              <a:solidFill>
                <a:srgbClr val="000000"/>
              </a:solidFill>
              <a:effectLst/>
              <a:latin typeface="Helvetica" panose="020B0604020202020204" pitchFamily="34" charset="0"/>
              <a:cs typeface="Helvetica" panose="020B0604020202020204" pitchFamily="34" charset="0"/>
            </a:endParaRPr>
          </a:p>
          <a:p>
            <a:pPr marL="342900" indent="-342900" algn="l">
              <a:buAutoNum type="arabicPeriod" startAt="3"/>
            </a:pPr>
            <a:r>
              <a:rPr lang="nl-NL" sz="2400" b="0" i="0" dirty="0">
                <a:solidFill>
                  <a:srgbClr val="000000"/>
                </a:solidFill>
                <a:effectLst/>
                <a:latin typeface="Helvetica" panose="020B0604020202020204" pitchFamily="34" charset="0"/>
                <a:cs typeface="Helvetica" panose="020B0604020202020204" pitchFamily="34" charset="0"/>
              </a:rPr>
              <a:t>Vaker fietsen en wandelen</a:t>
            </a:r>
          </a:p>
          <a:p>
            <a:pPr marL="800100" lvl="1" indent="-342900">
              <a:buFont typeface="Wingdings" panose="05000000000000000000" pitchFamily="2" charset="2"/>
              <a:buChar char="ü"/>
            </a:pPr>
            <a:r>
              <a:rPr lang="nl-NL" sz="1200" b="0" i="0" dirty="0">
                <a:solidFill>
                  <a:srgbClr val="000000"/>
                </a:solidFill>
                <a:effectLst/>
                <a:latin typeface="Helvetica" panose="020B0604020202020204" pitchFamily="34" charset="0"/>
                <a:cs typeface="Helvetica" panose="020B0604020202020204" pitchFamily="34" charset="0"/>
              </a:rPr>
              <a:t>Er wordt gewerkt aan een verkeersnetwer</a:t>
            </a:r>
            <a:r>
              <a:rPr lang="nl-NL" sz="1200" dirty="0">
                <a:solidFill>
                  <a:srgbClr val="000000"/>
                </a:solidFill>
                <a:latin typeface="Helvetica" panose="020B0604020202020204" pitchFamily="34" charset="0"/>
                <a:cs typeface="Helvetica" panose="020B0604020202020204" pitchFamily="34" charset="0"/>
              </a:rPr>
              <a:t>k dat fietsers en voetgangers prioriteert. Hierbij staan verkeersveiligheid, scheiding van verkeersstromen en groene, comfortabele fietsroutes centraal. Het openbaar vervoer wordt behouden en versterkt in nieuwe woonwijken. Doorgaand autoverkeer wordt omgeleid om de leefomgeving groener en leefbaarder te maken. Op straatniveau wordt aandacht gegeven aan voldoende (elektrische) parkeergelegenheid en deelmobiliteit.</a:t>
            </a:r>
            <a:endParaRPr lang="nl-NL" sz="1200" b="0" i="0" dirty="0">
              <a:solidFill>
                <a:srgbClr val="000000"/>
              </a:solidFill>
              <a:effectLst/>
              <a:latin typeface="Helvetica" panose="020B0604020202020204" pitchFamily="34" charset="0"/>
              <a:cs typeface="Helvetica" panose="020B0604020202020204" pitchFamily="34" charset="0"/>
            </a:endParaRPr>
          </a:p>
          <a:p>
            <a:pPr marL="342900" indent="-342900" algn="l">
              <a:buAutoNum type="arabicPeriod" startAt="4"/>
            </a:pPr>
            <a:r>
              <a:rPr lang="nl-NL" sz="2400" b="0" i="0" dirty="0">
                <a:solidFill>
                  <a:srgbClr val="000000"/>
                </a:solidFill>
                <a:effectLst/>
                <a:latin typeface="Helvetica" panose="020B0604020202020204" pitchFamily="34" charset="0"/>
                <a:cs typeface="Helvetica" panose="020B0604020202020204" pitchFamily="34" charset="0"/>
              </a:rPr>
              <a:t>Sociaal en verbonden gemeenschap</a:t>
            </a:r>
          </a:p>
          <a:p>
            <a:pPr marL="800100" lvl="1" indent="-342900">
              <a:buFont typeface="Wingdings" panose="05000000000000000000" pitchFamily="2" charset="2"/>
              <a:buChar char="ü"/>
            </a:pPr>
            <a:r>
              <a:rPr lang="nl-NL" sz="1200" dirty="0">
                <a:solidFill>
                  <a:srgbClr val="000000"/>
                </a:solidFill>
                <a:latin typeface="Helvetica" panose="020B0604020202020204" pitchFamily="34" charset="0"/>
                <a:cs typeface="Helvetica" panose="020B0604020202020204" pitchFamily="34" charset="0"/>
              </a:rPr>
              <a:t>Leiderdorp wordt een leefomgeving waarin jong en oud prettig leven. Dit kan met voldoende scholen, speelplekken, sportvoorzieningen en aandacht voor vitaal ouder worden. De gemeente stelt een soepeler evenementenbeleid op en ondersteunt lokale initiatieven, terwijl de groene openbare ruimte zorgt voor ontspanning, levendigheid en ruimte voor activiteiten op lokaal niveau.</a:t>
            </a:r>
            <a:endParaRPr lang="nl-NL" sz="1200" b="0" i="0" dirty="0">
              <a:solidFill>
                <a:srgbClr val="000000"/>
              </a:solidFill>
              <a:effectLst/>
              <a:latin typeface="Helvetica" panose="020B0604020202020204" pitchFamily="34" charset="0"/>
              <a:cs typeface="Helvetica" panose="020B0604020202020204" pitchFamily="34" charset="0"/>
            </a:endParaRPr>
          </a:p>
          <a:p>
            <a:pPr marL="342900" indent="-342900" algn="l">
              <a:buAutoNum type="arabicPeriod" startAt="5"/>
            </a:pPr>
            <a:r>
              <a:rPr lang="nl-NL" sz="2400" b="0" i="0" dirty="0">
                <a:solidFill>
                  <a:srgbClr val="000000"/>
                </a:solidFill>
                <a:effectLst/>
                <a:latin typeface="Helvetica" panose="020B0604020202020204" pitchFamily="34" charset="0"/>
                <a:cs typeface="Helvetica" panose="020B0604020202020204" pitchFamily="34" charset="0"/>
              </a:rPr>
              <a:t>Beter rekening houden met water</a:t>
            </a:r>
          </a:p>
          <a:p>
            <a:pPr marL="800100" lvl="1" indent="-342900">
              <a:buFont typeface="Wingdings" panose="05000000000000000000" pitchFamily="2" charset="2"/>
              <a:buChar char="ü"/>
            </a:pPr>
            <a:r>
              <a:rPr lang="nl-NL" sz="1200" b="0" i="0" dirty="0">
                <a:solidFill>
                  <a:srgbClr val="000000"/>
                </a:solidFill>
                <a:effectLst/>
                <a:latin typeface="Helvetica" panose="020B0604020202020204" pitchFamily="34" charset="0"/>
                <a:cs typeface="Helvetica" panose="020B0604020202020204" pitchFamily="34" charset="0"/>
              </a:rPr>
              <a:t>Bij nieuwe ontwikkelingen is het bodem- en watersysteem van Leiderdorp een leidend principe. Woningbouw in nattere gebieden wordt hierbij vermeden, wel wordt gekeken of landbouw en natuur een mogelijkheid is. Het behoud van bodem- en watersystemen is van belang om Leiderdorp toekomstbestendig te maken tegen wateroverlast.</a:t>
            </a:r>
          </a:p>
        </p:txBody>
      </p:sp>
    </p:spTree>
    <p:extLst>
      <p:ext uri="{BB962C8B-B14F-4D97-AF65-F5344CB8AC3E}">
        <p14:creationId xmlns:p14="http://schemas.microsoft.com/office/powerpoint/2010/main" val="1808045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B90A979-F70D-E8A6-50A9-37D86D4CB3BD}"/>
              </a:ext>
            </a:extLst>
          </p:cNvPr>
          <p:cNvSpPr>
            <a:spLocks noGrp="1"/>
          </p:cNvSpPr>
          <p:nvPr>
            <p:ph type="body" sz="quarter" idx="10"/>
          </p:nvPr>
        </p:nvSpPr>
        <p:spPr/>
        <p:txBody>
          <a:bodyPr/>
          <a:lstStyle/>
          <a:p>
            <a:r>
              <a:rPr lang="nl-NL" dirty="0"/>
              <a:t>Onderzoekslijnen6 / 10</a:t>
            </a:r>
          </a:p>
        </p:txBody>
      </p:sp>
      <p:sp>
        <p:nvSpPr>
          <p:cNvPr id="7" name="Tekstvak 6">
            <a:extLst>
              <a:ext uri="{FF2B5EF4-FFF2-40B4-BE49-F238E27FC236}">
                <a16:creationId xmlns:a16="http://schemas.microsoft.com/office/drawing/2014/main" id="{DF8C86F5-A382-85CC-0BDA-152388F38E17}"/>
              </a:ext>
            </a:extLst>
          </p:cNvPr>
          <p:cNvSpPr txBox="1"/>
          <p:nvPr/>
        </p:nvSpPr>
        <p:spPr>
          <a:xfrm>
            <a:off x="3495675" y="1286540"/>
            <a:ext cx="8601075" cy="5632311"/>
          </a:xfrm>
          <a:prstGeom prst="rect">
            <a:avLst/>
          </a:prstGeom>
          <a:noFill/>
        </p:spPr>
        <p:txBody>
          <a:bodyPr wrap="square" rtlCol="0">
            <a:spAutoFit/>
          </a:bodyPr>
          <a:lstStyle/>
          <a:p>
            <a:pPr marL="342900" indent="-342900" algn="l">
              <a:buAutoNum type="arabicPeriod" startAt="6"/>
            </a:pPr>
            <a:r>
              <a:rPr lang="nl-NL" sz="2400" dirty="0">
                <a:solidFill>
                  <a:srgbClr val="000000"/>
                </a:solidFill>
                <a:latin typeface="Helvetica" panose="020B0604020202020204" pitchFamily="34" charset="0"/>
                <a:cs typeface="Helvetica" panose="020B0604020202020204" pitchFamily="34" charset="0"/>
              </a:rPr>
              <a:t> </a:t>
            </a:r>
            <a:r>
              <a:rPr lang="nl-NL" sz="2400" b="0" i="0" dirty="0">
                <a:solidFill>
                  <a:srgbClr val="000000"/>
                </a:solidFill>
                <a:effectLst/>
                <a:latin typeface="Helvetica" panose="020B0604020202020204" pitchFamily="34" charset="0"/>
                <a:cs typeface="Helvetica" panose="020B0604020202020204" pitchFamily="34" charset="0"/>
              </a:rPr>
              <a:t>Meer planten en dieren in een veranderend klimaat</a:t>
            </a:r>
          </a:p>
          <a:p>
            <a:pPr marL="800100" lvl="1" indent="-342900">
              <a:buFont typeface="Wingdings" panose="05000000000000000000" pitchFamily="2" charset="2"/>
              <a:buChar char="ü"/>
            </a:pPr>
            <a:r>
              <a:rPr lang="nl-NL" sz="1200" b="0" i="0" dirty="0">
                <a:solidFill>
                  <a:srgbClr val="000000"/>
                </a:solidFill>
                <a:effectLst/>
                <a:latin typeface="Helvetica" panose="020B0604020202020204" pitchFamily="34" charset="0"/>
                <a:cs typeface="Helvetica" panose="020B0604020202020204" pitchFamily="34" charset="0"/>
              </a:rPr>
              <a:t>Leiderdorp streeft naar meer biodiversiteit en een klimaatbestendige leefomgeving. </a:t>
            </a:r>
            <a:r>
              <a:rPr lang="nl-NL" sz="1200" dirty="0">
                <a:solidFill>
                  <a:srgbClr val="000000"/>
                </a:solidFill>
                <a:latin typeface="Helvetica" panose="020B0604020202020204" pitchFamily="34" charset="0"/>
                <a:cs typeface="Helvetica" panose="020B0604020202020204" pitchFamily="34" charset="0"/>
              </a:rPr>
              <a:t>Het vervullen van deze ambitie wordt gedaan door de openbare ruimte te vergroenen met bomen en planten die dieren aantrekken en zorgen voor meer wateropvang. Door het realiseren van </a:t>
            </a:r>
            <a:r>
              <a:rPr lang="nl-NL" sz="1200" dirty="0" err="1">
                <a:solidFill>
                  <a:srgbClr val="000000"/>
                </a:solidFill>
                <a:latin typeface="Helvetica" panose="020B0604020202020204" pitchFamily="34" charset="0"/>
                <a:cs typeface="Helvetica" panose="020B0604020202020204" pitchFamily="34" charset="0"/>
              </a:rPr>
              <a:t>biodiverse</a:t>
            </a:r>
            <a:r>
              <a:rPr lang="nl-NL" sz="1200" dirty="0">
                <a:solidFill>
                  <a:srgbClr val="000000"/>
                </a:solidFill>
                <a:latin typeface="Helvetica" panose="020B0604020202020204" pitchFamily="34" charset="0"/>
                <a:cs typeface="Helvetica" panose="020B0604020202020204" pitchFamily="34" charset="0"/>
              </a:rPr>
              <a:t> en ecologische uitloopgebieden te realiseren worden in de polders weidevogels beschermt. Het authentieke (polder)landschap blijft hierbij behouden.</a:t>
            </a:r>
            <a:endParaRPr lang="nl-NL" sz="1200" b="0" i="0" dirty="0">
              <a:solidFill>
                <a:srgbClr val="000000"/>
              </a:solidFill>
              <a:effectLst/>
              <a:latin typeface="Helvetica" panose="020B0604020202020204" pitchFamily="34" charset="0"/>
              <a:cs typeface="Helvetica" panose="020B0604020202020204" pitchFamily="34" charset="0"/>
            </a:endParaRPr>
          </a:p>
          <a:p>
            <a:pPr marL="342900" indent="-342900" algn="l">
              <a:buAutoNum type="arabicPeriod" startAt="7"/>
            </a:pPr>
            <a:r>
              <a:rPr lang="nl-NL" sz="2400" b="0" i="0" dirty="0">
                <a:solidFill>
                  <a:srgbClr val="000000"/>
                </a:solidFill>
                <a:effectLst/>
                <a:latin typeface="Helvetica" panose="020B0604020202020204" pitchFamily="34" charset="0"/>
                <a:cs typeface="Helvetica" panose="020B0604020202020204" pitchFamily="34" charset="0"/>
              </a:rPr>
              <a:t> </a:t>
            </a:r>
            <a:r>
              <a:rPr lang="nl-NL" sz="2200" b="0" i="0" dirty="0">
                <a:solidFill>
                  <a:srgbClr val="000000"/>
                </a:solidFill>
                <a:effectLst/>
                <a:latin typeface="Helvetica" panose="020B0604020202020204" pitchFamily="34" charset="0"/>
                <a:cs typeface="Helvetica" panose="020B0604020202020204" pitchFamily="34" charset="0"/>
              </a:rPr>
              <a:t>Groen en water zorgen voor ontspanning, woongenot en plezier</a:t>
            </a:r>
          </a:p>
          <a:p>
            <a:pPr marL="800100" lvl="1" indent="-342900">
              <a:buFont typeface="Wingdings" panose="05000000000000000000" pitchFamily="2" charset="2"/>
              <a:buChar char="ü"/>
            </a:pPr>
            <a:r>
              <a:rPr lang="nl-NL" sz="1200" b="0" i="0" dirty="0">
                <a:solidFill>
                  <a:srgbClr val="000000"/>
                </a:solidFill>
                <a:effectLst/>
                <a:latin typeface="Helvetica" panose="020B0604020202020204" pitchFamily="34" charset="0"/>
                <a:cs typeface="Helvetica" panose="020B0604020202020204" pitchFamily="34" charset="0"/>
              </a:rPr>
              <a:t>Het groene openbare ruimte en diversiteit aan watergangen binnen de gemeente biedt kansen om de woonbeleving en gezondheid van bewoners te versterken. Samenwerken met bewoners en het Milieu Educatief Centrum speelt hierbij een belangrijke rol om recreatie en het bevorderen van flora en fauna in de openbare ruimte en rond het water te stimuleren.</a:t>
            </a:r>
          </a:p>
          <a:p>
            <a:pPr marL="342900" indent="-342900" algn="l">
              <a:buAutoNum type="arabicPeriod" startAt="8"/>
            </a:pPr>
            <a:r>
              <a:rPr lang="nl-NL" sz="2400" b="0" i="0" dirty="0">
                <a:solidFill>
                  <a:srgbClr val="000000"/>
                </a:solidFill>
                <a:effectLst/>
                <a:latin typeface="Helvetica" panose="020B0604020202020204" pitchFamily="34" charset="0"/>
                <a:cs typeface="Helvetica" panose="020B0604020202020204" pitchFamily="34" charset="0"/>
              </a:rPr>
              <a:t> Ruimte voor bedrijvigheid</a:t>
            </a:r>
          </a:p>
          <a:p>
            <a:pPr marL="800100" lvl="1" indent="-342900">
              <a:buFont typeface="Wingdings" panose="05000000000000000000" pitchFamily="2" charset="2"/>
              <a:buChar char="ü"/>
            </a:pPr>
            <a:r>
              <a:rPr lang="nl-NL" sz="1200" b="0" i="0" dirty="0">
                <a:solidFill>
                  <a:srgbClr val="000000"/>
                </a:solidFill>
                <a:effectLst/>
                <a:latin typeface="Helvetica" panose="020B0604020202020204" pitchFamily="34" charset="0"/>
                <a:cs typeface="Helvetica" panose="020B0604020202020204" pitchFamily="34" charset="0"/>
              </a:rPr>
              <a:t>Met strategische locaties zoals de A4-zone en Bedrijventerrein </a:t>
            </a:r>
            <a:r>
              <a:rPr lang="nl-NL" sz="1200" dirty="0">
                <a:solidFill>
                  <a:srgbClr val="000000"/>
                </a:solidFill>
                <a:latin typeface="Helvetica" panose="020B0604020202020204" pitchFamily="34" charset="0"/>
                <a:cs typeface="Helvetica" panose="020B0604020202020204" pitchFamily="34" charset="0"/>
              </a:rPr>
              <a:t>Bospoort heeft </a:t>
            </a:r>
            <a:r>
              <a:rPr lang="nl-NL" sz="1200" b="0" i="0" dirty="0">
                <a:solidFill>
                  <a:srgbClr val="000000"/>
                </a:solidFill>
                <a:effectLst/>
                <a:latin typeface="Helvetica" panose="020B0604020202020204" pitchFamily="34" charset="0"/>
                <a:cs typeface="Helvetica" panose="020B0604020202020204" pitchFamily="34" charset="0"/>
              </a:rPr>
              <a:t>Leiderdorp heeft een belangrijke rol voor bedrijvigheid in de regio. </a:t>
            </a:r>
            <a:r>
              <a:rPr lang="nl-NL" sz="1200" dirty="0">
                <a:solidFill>
                  <a:srgbClr val="000000"/>
                </a:solidFill>
                <a:latin typeface="Helvetica" panose="020B0604020202020204" pitchFamily="34" charset="0"/>
                <a:cs typeface="Helvetica" panose="020B0604020202020204" pitchFamily="34" charset="0"/>
              </a:rPr>
              <a:t>Deze locaties hebben vele potentie om</a:t>
            </a:r>
            <a:r>
              <a:rPr lang="nl-NL" sz="1200" b="0" i="0" dirty="0">
                <a:solidFill>
                  <a:srgbClr val="000000"/>
                </a:solidFill>
                <a:effectLst/>
                <a:latin typeface="Helvetica" panose="020B0604020202020204" pitchFamily="34" charset="0"/>
                <a:cs typeface="Helvetica" panose="020B0604020202020204" pitchFamily="34" charset="0"/>
              </a:rPr>
              <a:t> getransformeerd te worden naar  </a:t>
            </a:r>
            <a:r>
              <a:rPr lang="nl-NL" sz="1200" dirty="0">
                <a:solidFill>
                  <a:srgbClr val="000000"/>
                </a:solidFill>
                <a:latin typeface="Helvetica" panose="020B0604020202020204" pitchFamily="34" charset="0"/>
                <a:cs typeface="Helvetica" panose="020B0604020202020204" pitchFamily="34" charset="0"/>
              </a:rPr>
              <a:t>hoogwaardige werkmilieus. Hierbij is het belangrijk om innovatie, verduurzaming en lokaal ondernemerschap te stimuleren door de leefkwaliteit te verbeteren en externe/verhuizende partijen uit te nodigen om hier te vestigen.</a:t>
            </a:r>
            <a:endParaRPr lang="nl-NL" sz="1200" b="0" i="0" dirty="0">
              <a:solidFill>
                <a:srgbClr val="000000"/>
              </a:solidFill>
              <a:effectLst/>
              <a:latin typeface="Helvetica" panose="020B0604020202020204" pitchFamily="34" charset="0"/>
              <a:cs typeface="Helvetica" panose="020B0604020202020204" pitchFamily="34" charset="0"/>
            </a:endParaRPr>
          </a:p>
          <a:p>
            <a:pPr marL="342900" indent="-342900" algn="l">
              <a:buAutoNum type="arabicPeriod" startAt="9"/>
            </a:pPr>
            <a:r>
              <a:rPr lang="nl-NL" sz="2400" b="0" i="0" dirty="0">
                <a:solidFill>
                  <a:srgbClr val="000000"/>
                </a:solidFill>
                <a:effectLst/>
                <a:latin typeface="Helvetica" panose="020B0604020202020204" pitchFamily="34" charset="0"/>
                <a:cs typeface="Helvetica" panose="020B0604020202020204" pitchFamily="34" charset="0"/>
              </a:rPr>
              <a:t> Duurzame energie samen met de regio</a:t>
            </a:r>
          </a:p>
          <a:p>
            <a:pPr marL="800100" lvl="1" indent="-342900">
              <a:buFont typeface="Wingdings" panose="05000000000000000000" pitchFamily="2" charset="2"/>
              <a:buChar char="ü"/>
            </a:pPr>
            <a:r>
              <a:rPr lang="nl-NL" sz="1200" b="0" i="0" dirty="0">
                <a:solidFill>
                  <a:srgbClr val="000000"/>
                </a:solidFill>
                <a:effectLst/>
                <a:latin typeface="Helvetica" panose="020B0604020202020204" pitchFamily="34" charset="0"/>
                <a:cs typeface="Helvetica" panose="020B0604020202020204" pitchFamily="34" charset="0"/>
              </a:rPr>
              <a:t>Inwoners en ondernemers in Leiderdorp worden aangemoedigd om zonnepanelen en gezamenlijke energieoplossingen te implementeren. Op gebied van warmtetransitie wordt gestuurd op een wijkgerichte aanpak die kan verschillen van een collectief warmtenet tot all-electric systemen. Binnen de gemeente worden nieuwe innovatieve oplossingen landelijk ingepast, met waar mogelijk ruimte voor biodiversiteit en klimaatadaptatie. </a:t>
            </a:r>
          </a:p>
          <a:p>
            <a:pPr marL="342900" indent="-342900" algn="l">
              <a:buAutoNum type="arabicPeriod" startAt="10"/>
            </a:pPr>
            <a:r>
              <a:rPr lang="nl-NL" sz="2400" b="0" i="0" dirty="0">
                <a:solidFill>
                  <a:srgbClr val="000000"/>
                </a:solidFill>
                <a:effectLst/>
                <a:latin typeface="Helvetica" panose="020B0604020202020204" pitchFamily="34" charset="0"/>
                <a:cs typeface="Helvetica" panose="020B0604020202020204" pitchFamily="34" charset="0"/>
              </a:rPr>
              <a:t>Gezond wonen in een gezonde leefomgeving</a:t>
            </a:r>
          </a:p>
          <a:p>
            <a:pPr marL="800100" lvl="1" indent="-342900">
              <a:buFont typeface="Wingdings" panose="05000000000000000000" pitchFamily="2" charset="2"/>
              <a:buChar char="ü"/>
            </a:pPr>
            <a:r>
              <a:rPr lang="nl-NL" sz="1200" dirty="0">
                <a:solidFill>
                  <a:srgbClr val="000000"/>
                </a:solidFill>
                <a:latin typeface="Helvetica" panose="020B0604020202020204" pitchFamily="34" charset="0"/>
                <a:cs typeface="Helvetica" panose="020B0604020202020204" pitchFamily="34" charset="0"/>
              </a:rPr>
              <a:t>Gemeente is erop gericht dat de woningbouw gericht is op eigen inwoners en woningzoekenden uit de regio. Gezondheid staat hierbij centraal, het creëren van ongezonde locaties wordt vermeden. Bij het ontwikkelen van nieuwe woningen wordt rekening gehouden met sociale duurzaamheid. Een groene, toegankelijke en klimaatbestendige buitenruimte maakt dit mogelijk.</a:t>
            </a:r>
            <a:endParaRPr lang="nl-NL" sz="1200" b="0" i="0" dirty="0">
              <a:solidFill>
                <a:srgbClr val="000000"/>
              </a:solidFill>
              <a:effectLst/>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281836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BBA7B0E2-BEB1-2244-23A1-C4D0BE7A0213}"/>
              </a:ext>
            </a:extLst>
          </p:cNvPr>
          <p:cNvSpPr>
            <a:spLocks noGrp="1"/>
          </p:cNvSpPr>
          <p:nvPr>
            <p:ph type="body" sz="quarter" idx="10"/>
          </p:nvPr>
        </p:nvSpPr>
        <p:spPr/>
        <p:txBody>
          <a:bodyPr/>
          <a:lstStyle/>
          <a:p>
            <a:r>
              <a:rPr lang="nl-NL" dirty="0"/>
              <a:t>Thema 1: Gezond en zorgzaam Leiderdorp</a:t>
            </a:r>
          </a:p>
        </p:txBody>
      </p:sp>
      <p:sp>
        <p:nvSpPr>
          <p:cNvPr id="5" name="Tekstvak 4">
            <a:extLst>
              <a:ext uri="{FF2B5EF4-FFF2-40B4-BE49-F238E27FC236}">
                <a16:creationId xmlns:a16="http://schemas.microsoft.com/office/drawing/2014/main" id="{E6E937B8-7A43-DA83-CC6D-B96A82368A56}"/>
              </a:ext>
            </a:extLst>
          </p:cNvPr>
          <p:cNvSpPr txBox="1"/>
          <p:nvPr/>
        </p:nvSpPr>
        <p:spPr>
          <a:xfrm>
            <a:off x="4412512" y="1286540"/>
            <a:ext cx="7243192" cy="2845010"/>
          </a:xfrm>
          <a:prstGeom prst="rect">
            <a:avLst/>
          </a:prstGeom>
          <a:noFill/>
        </p:spPr>
        <p:txBody>
          <a:bodyPr wrap="square" rtlCol="0">
            <a:spAutoFit/>
          </a:bodyPr>
          <a:lstStyle/>
          <a:p>
            <a:pPr>
              <a:lnSpc>
                <a:spcPct val="107000"/>
              </a:lnSpc>
              <a:spcAft>
                <a:spcPts val="800"/>
              </a:spcAft>
            </a:pPr>
            <a:r>
              <a:rPr lang="nl-NL" sz="2400" dirty="0">
                <a:solidFill>
                  <a:srgbClr val="000000"/>
                </a:solidFill>
                <a:latin typeface="Helvetica" panose="020B0604020202020204" pitchFamily="34" charset="0"/>
                <a:cs typeface="Helvetica" panose="020B0604020202020204" pitchFamily="34" charset="0"/>
              </a:rPr>
              <a:t>Aansluitende onderzoekslijnen:</a:t>
            </a:r>
          </a:p>
          <a:p>
            <a:pPr>
              <a:lnSpc>
                <a:spcPct val="107000"/>
              </a:lnSpc>
              <a:spcAft>
                <a:spcPts val="800"/>
              </a:spcAft>
            </a:pPr>
            <a:r>
              <a:rPr lang="nl-NL" sz="2400" dirty="0">
                <a:solidFill>
                  <a:srgbClr val="000000"/>
                </a:solidFill>
                <a:latin typeface="Helvetica" panose="020B0604020202020204" pitchFamily="34" charset="0"/>
                <a:cs typeface="Helvetica" panose="020B0604020202020204" pitchFamily="34" charset="0"/>
              </a:rPr>
              <a:t>1.   Levendiger Leiderdorp door slim ruimtegebruik</a:t>
            </a:r>
          </a:p>
          <a:p>
            <a:pPr>
              <a:lnSpc>
                <a:spcPct val="107000"/>
              </a:lnSpc>
              <a:spcAft>
                <a:spcPts val="800"/>
              </a:spcAft>
            </a:pPr>
            <a:r>
              <a:rPr lang="nl-NL" sz="2400" dirty="0">
                <a:solidFill>
                  <a:srgbClr val="000000"/>
                </a:solidFill>
                <a:latin typeface="Helvetica" panose="020B0604020202020204" pitchFamily="34" charset="0"/>
                <a:cs typeface="Helvetica" panose="020B0604020202020204" pitchFamily="34" charset="0"/>
              </a:rPr>
              <a:t>2.   Kleinere en betaalbare woningen voor starters en senioren</a:t>
            </a:r>
          </a:p>
          <a:p>
            <a:pPr>
              <a:lnSpc>
                <a:spcPct val="107000"/>
              </a:lnSpc>
              <a:spcAft>
                <a:spcPts val="800"/>
              </a:spcAft>
            </a:pPr>
            <a:r>
              <a:rPr lang="nl-NL" sz="2400" dirty="0">
                <a:solidFill>
                  <a:srgbClr val="000000"/>
                </a:solidFill>
                <a:latin typeface="Helvetica" panose="020B0604020202020204" pitchFamily="34" charset="0"/>
                <a:cs typeface="Helvetica" panose="020B0604020202020204" pitchFamily="34" charset="0"/>
              </a:rPr>
              <a:t>3.   Vaker fietsen en wandelen</a:t>
            </a:r>
          </a:p>
          <a:p>
            <a:pPr>
              <a:lnSpc>
                <a:spcPct val="107000"/>
              </a:lnSpc>
              <a:spcAft>
                <a:spcPts val="800"/>
              </a:spcAft>
            </a:pPr>
            <a:r>
              <a:rPr lang="nl-NL" sz="2400" dirty="0">
                <a:solidFill>
                  <a:srgbClr val="000000"/>
                </a:solidFill>
                <a:latin typeface="Helvetica" panose="020B0604020202020204" pitchFamily="34" charset="0"/>
                <a:cs typeface="Helvetica" panose="020B0604020202020204" pitchFamily="34" charset="0"/>
              </a:rPr>
              <a:t>4.   Sociaal en verbonden gemeenschap</a:t>
            </a:r>
          </a:p>
        </p:txBody>
      </p:sp>
      <p:pic>
        <p:nvPicPr>
          <p:cNvPr id="4" name="Afbeelding 3" descr="Afbeelding met kleding, tekenfilm, persoon, clipart&#10;&#10;Automatisch gegenereerde beschrijving">
            <a:extLst>
              <a:ext uri="{FF2B5EF4-FFF2-40B4-BE49-F238E27FC236}">
                <a16:creationId xmlns:a16="http://schemas.microsoft.com/office/drawing/2014/main" id="{A448883F-D540-9F28-7C67-91BF9C621B6E}"/>
              </a:ext>
            </a:extLst>
          </p:cNvPr>
          <p:cNvPicPr>
            <a:picLocks noChangeAspect="1"/>
          </p:cNvPicPr>
          <p:nvPr/>
        </p:nvPicPr>
        <p:blipFill>
          <a:blip r:embed="rId2"/>
          <a:stretch>
            <a:fillRect/>
          </a:stretch>
        </p:blipFill>
        <p:spPr>
          <a:xfrm>
            <a:off x="0" y="1051560"/>
            <a:ext cx="4105824" cy="5806440"/>
          </a:xfrm>
          <a:prstGeom prst="rect">
            <a:avLst/>
          </a:prstGeom>
        </p:spPr>
      </p:pic>
    </p:spTree>
    <p:extLst>
      <p:ext uri="{BB962C8B-B14F-4D97-AF65-F5344CB8AC3E}">
        <p14:creationId xmlns:p14="http://schemas.microsoft.com/office/powerpoint/2010/main" val="627345107"/>
      </p:ext>
    </p:extLst>
  </p:cSld>
  <p:clrMapOvr>
    <a:masterClrMapping/>
  </p:clrMapOvr>
</p:sld>
</file>

<file path=ppt/theme/theme1.xml><?xml version="1.0" encoding="utf-8"?>
<a:theme xmlns:a="http://schemas.openxmlformats.org/drawingml/2006/main" name="Titel">
  <a:themeElements>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 id="{F729C430-A298-4141-9583-261B802F1EDC}" vid="{B2587764-11CC-F248-9DC7-BDDDA61FCE11}"/>
    </a:ext>
  </a:extLst>
</a:theme>
</file>

<file path=ppt/theme/theme2.xml><?xml version="1.0" encoding="utf-8"?>
<a:theme xmlns:a="http://schemas.openxmlformats.org/drawingml/2006/main" name="Tekst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 id="{F729C430-A298-4141-9583-261B802F1EDC}" vid="{1868B44E-B76F-6347-8F59-D5627B16C103}"/>
    </a:ext>
  </a:extLst>
</a:theme>
</file>

<file path=ppt/theme/theme3.xml><?xml version="1.0" encoding="utf-8"?>
<a:theme xmlns:a="http://schemas.openxmlformats.org/drawingml/2006/main" name="Tekst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 id="{F729C430-A298-4141-9583-261B802F1EDC}" vid="{2CF189B9-D3DD-DC42-AB10-730A12175698}"/>
    </a:ext>
  </a:extLst>
</a:theme>
</file>

<file path=ppt/theme/theme4.xml><?xml version="1.0" encoding="utf-8"?>
<a:theme xmlns:a="http://schemas.openxmlformats.org/drawingml/2006/main" name="Tekst3">
  <a:themeElements>
    <a:clrScheme name="Aangepast 4">
      <a:dk1>
        <a:srgbClr val="C19221"/>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 id="{F729C430-A298-4141-9583-261B802F1EDC}" vid="{77C12E71-B56B-DC4E-BFA1-8A5ED9DEEF7B}"/>
    </a:ext>
  </a:extLst>
</a:theme>
</file>

<file path=ppt/theme/theme5.xml><?xml version="1.0" encoding="utf-8"?>
<a:theme xmlns:a="http://schemas.openxmlformats.org/drawingml/2006/main" name="Tekst4">
  <a:themeElements>
    <a:clrScheme name="Aangepast 3">
      <a:dk1>
        <a:srgbClr val="F7DD54"/>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 id="{F729C430-A298-4141-9583-261B802F1EDC}" vid="{77C12E71-B56B-DC4E-BFA1-8A5ED9DEEF7B}"/>
    </a:ext>
  </a:extLst>
</a:theme>
</file>

<file path=ppt/theme/theme6.xml><?xml version="1.0" encoding="utf-8"?>
<a:theme xmlns:a="http://schemas.openxmlformats.org/drawingml/2006/main" name="Foto">
  <a:themeElements>
    <a:clrScheme name="Aangepast 5">
      <a:dk1>
        <a:srgbClr val="F7DD54"/>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 id="{F729C430-A298-4141-9583-261B802F1EDC}" vid="{77C12E71-B56B-DC4E-BFA1-8A5ED9DEEF7B}"/>
    </a:ext>
  </a:extLst>
</a:theme>
</file>

<file path=ppt/theme/theme7.xml><?xml version="1.0" encoding="utf-8"?>
<a:theme xmlns:a="http://schemas.openxmlformats.org/drawingml/2006/main" name="Tekst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251DD25B088964FAF2B6DCFADB30ABF" ma:contentTypeVersion="32" ma:contentTypeDescription="Een nieuw document maken." ma:contentTypeScope="" ma:versionID="e34477292d1bea8c832d4616aea2478d">
  <xsd:schema xmlns:xsd="http://www.w3.org/2001/XMLSchema" xmlns:xs="http://www.w3.org/2001/XMLSchema" xmlns:p="http://schemas.microsoft.com/office/2006/metadata/properties" xmlns:ns2="http://schemas.debble.com/" xmlns:ns3="fcbcf2f6-f15f-4676-aa9e-e8af1cb5fc14" xmlns:ns4="614f0ad1-1556-4b48-9a43-4e96be5c8693" targetNamespace="http://schemas.microsoft.com/office/2006/metadata/properties" ma:root="true" ma:fieldsID="c4283ebab9d5265f995d053e3d2293db" ns2:_="" ns3:_="" ns4:_="">
    <xsd:import namespace="http://schemas.debble.com/"/>
    <xsd:import namespace="fcbcf2f6-f15f-4676-aa9e-e8af1cb5fc14"/>
    <xsd:import namespace="614f0ad1-1556-4b48-9a43-4e96be5c8693"/>
    <xsd:element name="properties">
      <xsd:complexType>
        <xsd:sequence>
          <xsd:element name="documentManagement">
            <xsd:complexType>
              <xsd:all>
                <xsd:element ref="ns2:eCPredefinedTax1TaxHTField0" minOccurs="0"/>
                <xsd:element ref="ns3:TaxCatchAll" minOccurs="0"/>
                <xsd:element ref="ns2:eCPredefinedTax2TaxHTField0" minOccurs="0"/>
                <xsd:element ref="ns2:eCPredefinedTax3TaxHTField0" minOccurs="0"/>
                <xsd:element ref="ns2:eCPredefinedTax4TaxHTField0" minOccurs="0"/>
                <xsd:element ref="ns2:eCPredefinedTax5TaxHTField0" minOccurs="0"/>
                <xsd:element ref="ns2:kBInformationPageTaxHTField0" minOccurs="0"/>
                <xsd:element ref="ns2:kBSubCategoryTaxHTField0" minOccurs="0"/>
                <xsd:element ref="ns2:kBCategoryTaxHTField0" minOccurs="0"/>
                <xsd:element ref="ns2:kBDocId" minOccurs="0"/>
                <xsd:element ref="ns2:kBGuidelines" minOccurs="0"/>
                <xsd:element ref="ns2:eCStartingDate" minOccurs="0"/>
                <xsd:element ref="ns2:eCResponsiblePerson" minOccurs="0"/>
                <xsd:element ref="ns2:eCExpirationDate" minOccurs="0"/>
                <xsd:element ref="ns2:eCRevisionDate" minOccurs="0"/>
                <xsd:element ref="ns2:eCRevisionMailSent" minOccurs="0"/>
                <xsd:element ref="ns2:eCExpirationMailSent" minOccurs="0"/>
                <xsd:element ref="ns2:kBWorksiteUrl" minOccurs="0"/>
                <xsd:element ref="ns4:MediaServiceMetadata" minOccurs="0"/>
                <xsd:element ref="ns4:MediaServiceFastMetadata" minOccurs="0"/>
                <xsd:element ref="ns3:SharedWithUsers" minOccurs="0"/>
                <xsd:element ref="ns3:SharedWithDetails"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debble.com/" elementFormDefault="qualified">
    <xsd:import namespace="http://schemas.microsoft.com/office/2006/documentManagement/types"/>
    <xsd:import namespace="http://schemas.microsoft.com/office/infopath/2007/PartnerControls"/>
    <xsd:element name="eCPredefinedTax1TaxHTField0" ma:index="9" nillable="true" ma:taxonomy="true" ma:internalName="eCPredefinedTax1TaxHTField0" ma:taxonomyFieldName="eCPredefinedTax1" ma:displayName="Organisatie onderdeel" ma:default="" ma:fieldId="{7fdde5b0-2916-474f-b399-f577ad8e9d17}" ma:taxonomyMulti="true" ma:sspId="111a3439-1d4c-408e-919b-7f3b2cc70625" ma:termSetId="ec044ec7-ef57-4853-1337-b588a5c4b0b1" ma:anchorId="00000000-0000-0000-0000-000000000000" ma:open="false" ma:isKeyword="false">
      <xsd:complexType>
        <xsd:sequence>
          <xsd:element ref="pc:Terms" minOccurs="0" maxOccurs="1"/>
        </xsd:sequence>
      </xsd:complexType>
    </xsd:element>
    <xsd:element name="eCPredefinedTax2TaxHTField0" ma:index="12" nillable="true" ma:taxonomy="true" ma:internalName="eCPredefinedTax2TaxHTField0" ma:taxonomyFieldName="eCPredefinedTax2" ma:displayName="VSP nieuws bestemd voor:" ma:default="" ma:fieldId="{767c497d-0d92-4ca7-aef7-8ded43da1413}" ma:taxonomyMulti="true" ma:sspId="111a3439-1d4c-408e-919b-7f3b2cc70625" ma:termSetId="ec044ec7-ef57-4853-1337-b588a5c4b0b2" ma:anchorId="00000000-0000-0000-0000-000000000000" ma:open="false" ma:isKeyword="false">
      <xsd:complexType>
        <xsd:sequence>
          <xsd:element ref="pc:Terms" minOccurs="0" maxOccurs="1"/>
        </xsd:sequence>
      </xsd:complexType>
    </xsd:element>
    <xsd:element name="eCPredefinedTax3TaxHTField0" ma:index="14" nillable="true" ma:taxonomy="true" ma:internalName="eCPredefinedTax3TaxHTField0" ma:taxonomyFieldName="eCPredefinedTax3" ma:displayName="Predefined Taxonomy 3_hidden" ma:default="" ma:fieldId="{ab9f6acd-819f-4e6d-af4d-6d6054b7a1c1}" ma:taxonomyMulti="true" ma:sspId="111a3439-1d4c-408e-919b-7f3b2cc70625" ma:termSetId="ec044ec7-ef57-4853-1337-b588a5c4b0b3" ma:anchorId="00000000-0000-0000-0000-000000000000" ma:open="false" ma:isKeyword="false">
      <xsd:complexType>
        <xsd:sequence>
          <xsd:element ref="pc:Terms" minOccurs="0" maxOccurs="1"/>
        </xsd:sequence>
      </xsd:complexType>
    </xsd:element>
    <xsd:element name="eCPredefinedTax4TaxHTField0" ma:index="16" nillable="true" ma:taxonomy="true" ma:internalName="eCPredefinedTax4TaxHTField0" ma:taxonomyFieldName="eCPredefinedTax4" ma:displayName="Predefined Taxonomy 4_hidden" ma:default="" ma:fieldId="{36bc0eae-d37b-4e8d-be00-714dda25ed5d}" ma:taxonomyMulti="true" ma:sspId="111a3439-1d4c-408e-919b-7f3b2cc70625" ma:termSetId="ec044ec7-ef57-4853-1337-b588a5c4b0b4" ma:anchorId="00000000-0000-0000-0000-000000000000" ma:open="false" ma:isKeyword="false">
      <xsd:complexType>
        <xsd:sequence>
          <xsd:element ref="pc:Terms" minOccurs="0" maxOccurs="1"/>
        </xsd:sequence>
      </xsd:complexType>
    </xsd:element>
    <xsd:element name="eCPredefinedTax5TaxHTField0" ma:index="18" nillable="true" ma:taxonomy="true" ma:internalName="eCPredefinedTax5TaxHTField0" ma:taxonomyFieldName="eCPredefinedTax5" ma:displayName="Predefined Taxonomy 5_hidden" ma:default="" ma:fieldId="{4da65b72-4427-4385-8d83-9a30a8d129b3}" ma:taxonomyMulti="true" ma:sspId="111a3439-1d4c-408e-919b-7f3b2cc70625" ma:termSetId="ec044ec7-ef57-4853-1337-b588a5c4b0b5" ma:anchorId="00000000-0000-0000-0000-000000000000" ma:open="false" ma:isKeyword="false">
      <xsd:complexType>
        <xsd:sequence>
          <xsd:element ref="pc:Terms" minOccurs="0" maxOccurs="1"/>
        </xsd:sequence>
      </xsd:complexType>
    </xsd:element>
    <xsd:element name="kBInformationPageTaxHTField0" ma:index="19" nillable="true" ma:taxonomy="true" ma:internalName="kBInformationPageTaxHTField0" ma:taxonomyFieldName="kBInformationPage" ma:displayName="Pagina" ma:default="" ma:fieldId="{bbca6594-6620-4d2c-b7af-a1250e260739}" ma:taxonomyMulti="true" ma:sspId="111a3439-1d4c-408e-919b-7f3b2cc70625" ma:termSetId="c6772f1c-8f03-49ab-aded-514250bccb34" ma:anchorId="00000000-0000-0000-0000-000000000000" ma:open="true" ma:isKeyword="false">
      <xsd:complexType>
        <xsd:sequence>
          <xsd:element ref="pc:Terms" minOccurs="0" maxOccurs="1"/>
        </xsd:sequence>
      </xsd:complexType>
    </xsd:element>
    <xsd:element name="kBSubCategoryTaxHTField0" ma:index="21" nillable="true" ma:taxonomy="true" ma:internalName="kBSubCategoryTaxHTField0" ma:taxonomyFieldName="kBSubCategory" ma:displayName="Subcategorie" ma:default="" ma:fieldId="{f29f1ab7-60f7-4958-8709-dc6086d929b7}" ma:taxonomyMulti="true" ma:sspId="111a3439-1d4c-408e-919b-7f3b2cc70625" ma:termSetId="c6772f1c-8f03-49ab-aded-514250bccb34" ma:anchorId="00000000-0000-0000-0000-000000000000" ma:open="true" ma:isKeyword="false">
      <xsd:complexType>
        <xsd:sequence>
          <xsd:element ref="pc:Terms" minOccurs="0" maxOccurs="1"/>
        </xsd:sequence>
      </xsd:complexType>
    </xsd:element>
    <xsd:element name="kBCategoryTaxHTField0" ma:index="23" nillable="true" ma:taxonomy="true" ma:internalName="kBCategoryTaxHTField0" ma:taxonomyFieldName="kBCategory" ma:displayName="Categorie" ma:default="1;#Communicatie|53ac0768-5952-4836-9cdc-7aae599317c5" ma:fieldId="{e7910b6b-07ce-4516-8356-5504a5f27e23}" ma:taxonomyMulti="true" ma:sspId="111a3439-1d4c-408e-919b-7f3b2cc70625" ma:termSetId="c6772f1c-8f03-49ab-aded-514250bccb34" ma:anchorId="00000000-0000-0000-0000-000000000000" ma:open="false" ma:isKeyword="false">
      <xsd:complexType>
        <xsd:sequence>
          <xsd:element ref="pc:Terms" minOccurs="0" maxOccurs="1"/>
        </xsd:sequence>
      </xsd:complexType>
    </xsd:element>
    <xsd:element name="kBDocId" ma:index="25" nillable="true" ma:displayName="kBDocId" ma:internalName="kBDocId">
      <xsd:simpleType>
        <xsd:restriction base="dms:Text"/>
      </xsd:simpleType>
    </xsd:element>
    <xsd:element name="kBGuidelines" ma:index="26" nillable="true" ma:displayName="kBGuidelines" ma:internalName="kBGuidelines">
      <xsd:simpleType>
        <xsd:restriction base="dms:Note">
          <xsd:maxLength value="255"/>
        </xsd:restriction>
      </xsd:simpleType>
    </xsd:element>
    <xsd:element name="eCStartingDate" ma:index="27" nillable="true" ma:displayName="Start Datum" ma:format="DateOnly" ma:internalName="eCStartingDate">
      <xsd:simpleType>
        <xsd:restriction base="dms:DateTime"/>
      </xsd:simpleType>
    </xsd:element>
    <xsd:element name="eCResponsiblePerson" ma:index="28" nillable="true" ma:displayName="Verantwoordelijke persoon" ma:internalName="eCResponsiblePerson">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CExpirationDate" ma:index="29" nillable="true" ma:displayName="Vervaldatum" ma:format="DateOnly" ma:internalName="eCExpirationDate">
      <xsd:simpleType>
        <xsd:restriction base="dms:DateTime"/>
      </xsd:simpleType>
    </xsd:element>
    <xsd:element name="eCRevisionDate" ma:index="30" nillable="true" ma:displayName="Revisie datum" ma:format="DateOnly" ma:internalName="eCRevisionDate">
      <xsd:simpleType>
        <xsd:restriction base="dms:DateTime"/>
      </xsd:simpleType>
    </xsd:element>
    <xsd:element name="eCRevisionMailSent" ma:index="31" nillable="true" ma:displayName="Revisie mail verstuurd" ma:internalName="eCRevisionMailSent">
      <xsd:simpleType>
        <xsd:restriction base="dms:Boolean"/>
      </xsd:simpleType>
    </xsd:element>
    <xsd:element name="eCExpirationMailSent" ma:index="32" nillable="true" ma:displayName="Verloopmail verstuurd" ma:internalName="eCExpirationMailSent">
      <xsd:simpleType>
        <xsd:restriction base="dms:Boolean"/>
      </xsd:simpleType>
    </xsd:element>
    <xsd:element name="kBWorksiteUrl" ma:index="33" nillable="true" ma:displayName="Worksite Url" ma:hidden="true" ma:internalName="kBWorksiteUrl">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cbcf2f6-f15f-4676-aa9e-e8af1cb5fc14"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6460266e-2539-4297-b843-5b9ebe1b4461}" ma:internalName="TaxCatchAll" ma:showField="CatchAllData" ma:web="fcbcf2f6-f15f-4676-aa9e-e8af1cb5fc14">
      <xsd:complexType>
        <xsd:complexContent>
          <xsd:extension base="dms:MultiChoiceLookup">
            <xsd:sequence>
              <xsd:element name="Value" type="dms:Lookup" maxOccurs="unbounded" minOccurs="0" nillable="true"/>
            </xsd:sequence>
          </xsd:extension>
        </xsd:complexContent>
      </xsd:complexType>
    </xsd:element>
    <xsd:element name="SharedWithUsers" ma:index="3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7"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14f0ad1-1556-4b48-9a43-4e96be5c8693" elementFormDefault="qualified">
    <xsd:import namespace="http://schemas.microsoft.com/office/2006/documentManagement/types"/>
    <xsd:import namespace="http://schemas.microsoft.com/office/infopath/2007/PartnerControls"/>
    <xsd:element name="MediaServiceMetadata" ma:index="34" nillable="true" ma:displayName="MediaServiceMetadata" ma:hidden="true" ma:internalName="MediaServiceMetadata" ma:readOnly="true">
      <xsd:simpleType>
        <xsd:restriction base="dms:Note"/>
      </xsd:simpleType>
    </xsd:element>
    <xsd:element name="MediaServiceFastMetadata" ma:index="35" nillable="true" ma:displayName="MediaServiceFastMetadata" ma:hidden="true" ma:internalName="MediaServiceFastMetadata" ma:readOnly="true">
      <xsd:simpleType>
        <xsd:restriction base="dms:Note"/>
      </xsd:simpleType>
    </xsd:element>
    <xsd:element name="MediaServiceObjectDetectorVersions" ma:index="38" nillable="true" ma:displayName="MediaServiceObjectDetectorVersions" ma:hidden="true" ma:indexed="true" ma:internalName="MediaServiceObjectDetectorVersions" ma:readOnly="true">
      <xsd:simpleType>
        <xsd:restriction base="dms:Text"/>
      </xsd:simpleType>
    </xsd:element>
    <xsd:element name="MediaServiceSearchProperties" ma:index="39"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kBInformationPageTaxHTField0 xmlns="http://schemas.debble.com/">
      <Terms xmlns="http://schemas.microsoft.com/office/infopath/2007/PartnerControls"/>
    </kBInformationPageTaxHTField0>
    <kBSubCategoryTaxHTField0 xmlns="http://schemas.debble.com/">
      <Terms xmlns="http://schemas.microsoft.com/office/infopath/2007/PartnerControls"/>
    </kBSubCategoryTaxHTField0>
    <eCPredefinedTax2TaxHTField0 xmlns="http://schemas.debble.com/">
      <Terms xmlns="http://schemas.microsoft.com/office/infopath/2007/PartnerControls"/>
    </eCPredefinedTax2TaxHTField0>
    <eCExpirationMailSent xmlns="http://schemas.debble.com/" xsi:nil="true"/>
    <TaxCatchAll xmlns="fcbcf2f6-f15f-4676-aa9e-e8af1cb5fc14">
      <Value>1</Value>
    </TaxCatchAll>
    <eCExpirationDate xmlns="http://schemas.debble.com/" xsi:nil="true"/>
    <eCResponsiblePerson xmlns="http://schemas.debble.com/">
      <UserInfo>
        <DisplayName/>
        <AccountId xsi:nil="true"/>
        <AccountType/>
      </UserInfo>
    </eCResponsiblePerson>
    <eCPredefinedTax1TaxHTField0 xmlns="http://schemas.debble.com/">
      <Terms xmlns="http://schemas.microsoft.com/office/infopath/2007/PartnerControls"/>
    </eCPredefinedTax1TaxHTField0>
    <kBCategoryTaxHTField0 xmlns="http://schemas.debble.com/">
      <Terms xmlns="http://schemas.microsoft.com/office/infopath/2007/PartnerControls">
        <TermInfo xmlns="http://schemas.microsoft.com/office/infopath/2007/PartnerControls">
          <TermName xmlns="http://schemas.microsoft.com/office/infopath/2007/PartnerControls">Communicatie</TermName>
          <TermId xmlns="http://schemas.microsoft.com/office/infopath/2007/PartnerControls">53ac0768-5952-4836-9cdc-7aae599317c5</TermId>
        </TermInfo>
      </Terms>
    </kBCategoryTaxHTField0>
    <kBDocId xmlns="http://schemas.debble.com/" xsi:nil="true"/>
    <eCRevisionMailSent xmlns="http://schemas.debble.com/" xsi:nil="true"/>
    <kBWorksiteUrl xmlns="http://schemas.debble.com/" xsi:nil="true"/>
    <eCPredefinedTax5TaxHTField0 xmlns="http://schemas.debble.com/">
      <Terms xmlns="http://schemas.microsoft.com/office/infopath/2007/PartnerControls"/>
    </eCPredefinedTax5TaxHTField0>
    <eCStartingDate xmlns="http://schemas.debble.com/" xsi:nil="true"/>
    <eCRevisionDate xmlns="http://schemas.debble.com/" xsi:nil="true"/>
    <eCPredefinedTax4TaxHTField0 xmlns="http://schemas.debble.com/">
      <Terms xmlns="http://schemas.microsoft.com/office/infopath/2007/PartnerControls"/>
    </eCPredefinedTax4TaxHTField0>
    <eCPredefinedTax3TaxHTField0 xmlns="http://schemas.debble.com/">
      <Terms xmlns="http://schemas.microsoft.com/office/infopath/2007/PartnerControls"/>
    </eCPredefinedTax3TaxHTField0>
    <kBGuidelines xmlns="http://schemas.debble.com/" xsi:nil="true"/>
  </documentManagement>
</p:properties>
</file>

<file path=customXml/itemProps1.xml><?xml version="1.0" encoding="utf-8"?>
<ds:datastoreItem xmlns:ds="http://schemas.openxmlformats.org/officeDocument/2006/customXml" ds:itemID="{0A3CF51A-67E0-444A-896D-E24A56483FA3}">
  <ds:schemaRefs>
    <ds:schemaRef ds:uri="614f0ad1-1556-4b48-9a43-4e96be5c8693"/>
    <ds:schemaRef ds:uri="fcbcf2f6-f15f-4676-aa9e-e8af1cb5fc14"/>
    <ds:schemaRef ds:uri="http://purl.org/dc/elements/1.1/"/>
    <ds:schemaRef ds:uri="http://purl.org/dc/terms/"/>
    <ds:schemaRef ds:uri="http://schemas.debble.com/"/>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64BFC5A-8186-4E31-987C-E07C496ADB38}">
  <ds:schemaRefs>
    <ds:schemaRef ds:uri="http://schemas.microsoft.com/sharepoint/v3/contenttype/forms"/>
  </ds:schemaRefs>
</ds:datastoreItem>
</file>

<file path=customXml/itemProps3.xml><?xml version="1.0" encoding="utf-8"?>
<ds:datastoreItem xmlns:ds="http://schemas.openxmlformats.org/officeDocument/2006/customXml" ds:itemID="{D821B99E-D978-487D-96EB-B51255AA764D}">
  <ds:schemaRefs>
    <ds:schemaRef ds:uri="http://purl.org/dc/elements/1.1/"/>
    <ds:schemaRef ds:uri="http://schemas.microsoft.com/office/2006/metadata/properties"/>
    <ds:schemaRef ds:uri="http://schemas.microsoft.com/office/2006/documentManagement/types"/>
    <ds:schemaRef ds:uri="614f0ad1-1556-4b48-9a43-4e96be5c8693"/>
    <ds:schemaRef ds:uri="http://purl.org/dc/terms/"/>
    <ds:schemaRef ds:uri="http://purl.org/dc/dcmitype/"/>
    <ds:schemaRef ds:uri="http://schemas.openxmlformats.org/package/2006/metadata/core-properties"/>
    <ds:schemaRef ds:uri="fcbcf2f6-f15f-4676-aa9e-e8af1cb5fc14"/>
    <ds:schemaRef ds:uri="http://schemas.debble.com/"/>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913</TotalTime>
  <Words>1076</Words>
  <Application>Microsoft Office PowerPoint</Application>
  <PresentationFormat>Breedbeeld</PresentationFormat>
  <Paragraphs>68</Paragraphs>
  <Slides>13</Slides>
  <Notes>3</Notes>
  <HiddenSlides>0</HiddenSlides>
  <MMClips>0</MMClips>
  <ScaleCrop>false</ScaleCrop>
  <HeadingPairs>
    <vt:vector size="6" baseType="variant">
      <vt:variant>
        <vt:lpstr>Gebruikte lettertypen</vt:lpstr>
      </vt:variant>
      <vt:variant>
        <vt:i4>6</vt:i4>
      </vt:variant>
      <vt:variant>
        <vt:lpstr>Thema</vt:lpstr>
      </vt:variant>
      <vt:variant>
        <vt:i4>7</vt:i4>
      </vt:variant>
      <vt:variant>
        <vt:lpstr>Diatitels</vt:lpstr>
      </vt:variant>
      <vt:variant>
        <vt:i4>13</vt:i4>
      </vt:variant>
    </vt:vector>
  </HeadingPairs>
  <TitlesOfParts>
    <vt:vector size="26" baseType="lpstr">
      <vt:lpstr>Arial</vt:lpstr>
      <vt:lpstr>Calibri</vt:lpstr>
      <vt:lpstr>Calibri Light</vt:lpstr>
      <vt:lpstr>Helvetica</vt:lpstr>
      <vt:lpstr>Helvetica Neue Medium</vt:lpstr>
      <vt:lpstr>Wingdings</vt:lpstr>
      <vt:lpstr>Titel</vt:lpstr>
      <vt:lpstr>Tekst1</vt:lpstr>
      <vt:lpstr>Tekst2</vt:lpstr>
      <vt:lpstr>Tekst3</vt:lpstr>
      <vt:lpstr>Tekst4</vt:lpstr>
      <vt:lpstr>Foto</vt:lpstr>
      <vt:lpstr>Tekst5</vt:lpstr>
      <vt:lpstr>Omgevingsvisie</vt:lpstr>
      <vt:lpstr>PowerPoint-presentatie</vt:lpstr>
      <vt:lpstr>- Integrale visie op de fysiek leefomgeving - Strategische keuzen voor de lange termijn - Vervangt de ruimtelijke structuurvisie    De omgevingsvisie wordt het toetsingskader voor nieuwe ontwikkelingen in de komende jaren. </vt:lpstr>
      <vt:lpstr>Fase 1: Inventariseren dilemma’s en richting - ambtelijke ronde, enquête bewoners - afgerond  Fase 2: Opstellen raamwerk - participatie en kernvisie  Fase 3: Opstellen omgevingsvisie - Mogelijkheid tot indienen zienswijzen  Fase 4: Afronden omgevingsvisie - Uiteindelijk vaststelling door de gemeenteraad  </vt:lpstr>
      <vt:lpstr>Opzet per thema: situatie nu, trends en ontwikkelingen, kansen, zorgen en de ambitie.  Hoofdopgave*: Kwaliteit van de leefomgeving verbeteren 1. Water en bodem sturend 2. Woningbouw als vliegwiel 3. Gestaag gezonder, groener en veiliger 4. Bereikbaar en compleet blijven 5. Toekomstbestendige energie en grondstoffen  *deze zijn inmiddels uitgewerkt in de kernambities. </vt:lpstr>
      <vt:lpstr>Motto:  gezond,    groen en    verbonden  Leiderdorp in 2050   Onderzoekslijnen</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Esther Bos</dc:creator>
  <cp:lastModifiedBy>Geerts - potma, Els</cp:lastModifiedBy>
  <cp:revision>28</cp:revision>
  <dcterms:created xsi:type="dcterms:W3CDTF">2023-11-01T18:48:54Z</dcterms:created>
  <dcterms:modified xsi:type="dcterms:W3CDTF">2024-12-04T13:10:30Z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0x0101004251DD25B088964FAF2B6DCFADB30ABF</vt:lpwstr>
  </property>
  <property fmtid="{D5CDD505-2E9C-101B-9397-08002B2CF9AE}" pid="3" name="kBSubCategory">
    <vt:lpwstr/>
  </property>
  <property fmtid="{D5CDD505-2E9C-101B-9397-08002B2CF9AE}" pid="4" name="eCPredefinedTax5">
    <vt:lpwstr/>
  </property>
  <property fmtid="{D5CDD505-2E9C-101B-9397-08002B2CF9AE}" pid="5" name="eCPredefinedTax1">
    <vt:lpwstr/>
  </property>
  <property fmtid="{D5CDD505-2E9C-101B-9397-08002B2CF9AE}" pid="6" name="eCPredefinedTax4">
    <vt:lpwstr/>
  </property>
  <property fmtid="{D5CDD505-2E9C-101B-9397-08002B2CF9AE}" pid="7" name="kBInformationPage">
    <vt:lpwstr/>
  </property>
  <property fmtid="{D5CDD505-2E9C-101B-9397-08002B2CF9AE}" pid="8" name="kBCategory">
    <vt:lpwstr>1;#Communicatie|53ac0768-5952-4836-9cdc-7aae599317c5</vt:lpwstr>
  </property>
  <property fmtid="{D5CDD505-2E9C-101B-9397-08002B2CF9AE}" pid="9" name="eCPredefinedTax2">
    <vt:lpwstr/>
  </property>
  <property fmtid="{D5CDD505-2E9C-101B-9397-08002B2CF9AE}" pid="10" name="eCPredefinedTax3">
    <vt:lpwstr/>
  </property>
</Properties>
</file>