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4" r:id="rId8"/>
    <p:sldId id="261" r:id="rId9"/>
    <p:sldId id="262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0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7395C-E7D2-40D7-9A68-8D0B1E3C2490}" type="doc">
      <dgm:prSet loTypeId="urn:microsoft.com/office/officeart/2005/8/layout/pyramid2" loCatId="pyramid" qsTypeId="urn:microsoft.com/office/officeart/2005/8/quickstyle/3d3" qsCatId="3D" csTypeId="urn:microsoft.com/office/officeart/2005/8/colors/accent1_2" csCatId="accent1" phldr="1"/>
      <dgm:spPr/>
    </dgm:pt>
    <dgm:pt modelId="{7AD8423D-1B4B-43CF-A718-431119B30ABC}">
      <dgm:prSet phldrT="[Tekst]"/>
      <dgm:spPr/>
      <dgm:t>
        <a:bodyPr/>
        <a:lstStyle/>
        <a:p>
          <a:r>
            <a:rPr lang="nl-NL" dirty="0">
              <a:highlight>
                <a:srgbClr val="FFFF00"/>
              </a:highlight>
            </a:rPr>
            <a:t>Regionale Energiestrategie</a:t>
          </a:r>
        </a:p>
        <a:p>
          <a:r>
            <a:rPr lang="nl-NL" dirty="0"/>
            <a:t>Hoe komen de gemeenten aan hun warmte en elektriciteit</a:t>
          </a:r>
        </a:p>
      </dgm:t>
    </dgm:pt>
    <dgm:pt modelId="{D23FFD62-D93B-43B3-BF3E-D22270B47A12}" type="parTrans" cxnId="{9CD6853E-CB90-4BD7-85EA-E40815B22AB5}">
      <dgm:prSet/>
      <dgm:spPr/>
      <dgm:t>
        <a:bodyPr/>
        <a:lstStyle/>
        <a:p>
          <a:endParaRPr lang="nl-NL"/>
        </a:p>
      </dgm:t>
    </dgm:pt>
    <dgm:pt modelId="{A0B3E723-1A6D-46C9-945D-EA12D3B4F4C4}" type="sibTrans" cxnId="{9CD6853E-CB90-4BD7-85EA-E40815B22AB5}">
      <dgm:prSet/>
      <dgm:spPr/>
      <dgm:t>
        <a:bodyPr/>
        <a:lstStyle/>
        <a:p>
          <a:endParaRPr lang="nl-NL"/>
        </a:p>
      </dgm:t>
    </dgm:pt>
    <dgm:pt modelId="{310B6FB8-924E-4A83-AD0B-0E40608FCA13}">
      <dgm:prSet phldrT="[Tekst]"/>
      <dgm:spPr/>
      <dgm:t>
        <a:bodyPr/>
        <a:lstStyle/>
        <a:p>
          <a:r>
            <a:rPr lang="nl-NL" dirty="0">
              <a:highlight>
                <a:srgbClr val="FFFF00"/>
              </a:highlight>
            </a:rPr>
            <a:t>Gemeentelijke transitievisie warmte</a:t>
          </a:r>
        </a:p>
        <a:p>
          <a:r>
            <a:rPr lang="nl-NL" dirty="0"/>
            <a:t>Wanneer welke wijk</a:t>
          </a:r>
        </a:p>
        <a:p>
          <a:r>
            <a:rPr lang="nl-NL" dirty="0"/>
            <a:t>Wijken voor 2030: welke alternatieve warmtevoorziening maatschappelijke kosten en kosten voor de eindgebruiker</a:t>
          </a:r>
        </a:p>
      </dgm:t>
    </dgm:pt>
    <dgm:pt modelId="{54FDE6E4-5433-4AB3-B8E1-2068CA10FDF3}" type="parTrans" cxnId="{C8B2E75E-B8CD-401E-9950-E97F690D10AE}">
      <dgm:prSet/>
      <dgm:spPr/>
      <dgm:t>
        <a:bodyPr/>
        <a:lstStyle/>
        <a:p>
          <a:endParaRPr lang="nl-NL"/>
        </a:p>
      </dgm:t>
    </dgm:pt>
    <dgm:pt modelId="{C557A640-C6F0-46F3-84AE-688C1F0FEDE8}" type="sibTrans" cxnId="{C8B2E75E-B8CD-401E-9950-E97F690D10AE}">
      <dgm:prSet/>
      <dgm:spPr/>
      <dgm:t>
        <a:bodyPr/>
        <a:lstStyle/>
        <a:p>
          <a:endParaRPr lang="nl-NL"/>
        </a:p>
      </dgm:t>
    </dgm:pt>
    <dgm:pt modelId="{1AD5A77C-814B-4F91-BEF2-A43E8F122DB3}">
      <dgm:prSet phldrT="[Tekst]"/>
      <dgm:spPr/>
      <dgm:t>
        <a:bodyPr/>
        <a:lstStyle/>
        <a:p>
          <a:r>
            <a:rPr lang="nl-NL" dirty="0">
              <a:highlight>
                <a:srgbClr val="FFFF00"/>
              </a:highlight>
            </a:rPr>
            <a:t>Uitvoeringsplan per wijk</a:t>
          </a:r>
          <a:r>
            <a:rPr lang="nl-NL" dirty="0"/>
            <a:t>:</a:t>
          </a:r>
        </a:p>
        <a:p>
          <a:r>
            <a:rPr lang="nl-NL" dirty="0"/>
            <a:t>Realiseren oplossingsrichting</a:t>
          </a:r>
        </a:p>
        <a:p>
          <a:r>
            <a:rPr lang="nl-NL" dirty="0"/>
            <a:t>Besluit afsluiten aardgas</a:t>
          </a:r>
        </a:p>
      </dgm:t>
    </dgm:pt>
    <dgm:pt modelId="{19F58B08-EB47-4ACB-BB13-D8C31776F555}" type="parTrans" cxnId="{B9B568AA-A2F5-4CA0-BD88-ED47CEEF9BE2}">
      <dgm:prSet/>
      <dgm:spPr/>
      <dgm:t>
        <a:bodyPr/>
        <a:lstStyle/>
        <a:p>
          <a:endParaRPr lang="nl-NL"/>
        </a:p>
      </dgm:t>
    </dgm:pt>
    <dgm:pt modelId="{564EBA64-ED6E-4344-A19B-4F4784460628}" type="sibTrans" cxnId="{B9B568AA-A2F5-4CA0-BD88-ED47CEEF9BE2}">
      <dgm:prSet/>
      <dgm:spPr/>
      <dgm:t>
        <a:bodyPr/>
        <a:lstStyle/>
        <a:p>
          <a:endParaRPr lang="nl-NL"/>
        </a:p>
      </dgm:t>
    </dgm:pt>
    <dgm:pt modelId="{3C3625CD-06C0-4A78-962C-BBBBED1EB956}">
      <dgm:prSet phldrT="[Tekst]"/>
      <dgm:spPr/>
      <dgm:t>
        <a:bodyPr/>
        <a:lstStyle/>
        <a:p>
          <a:r>
            <a:rPr lang="nl-NL" dirty="0">
              <a:highlight>
                <a:srgbClr val="FFFF00"/>
              </a:highlight>
            </a:rPr>
            <a:t>Landelijke energiebeleid</a:t>
          </a:r>
        </a:p>
        <a:p>
          <a:r>
            <a:rPr lang="nl-NL" dirty="0"/>
            <a:t>Afstemming taakstelling elektriciteit en warmte over de regio’s </a:t>
          </a:r>
        </a:p>
      </dgm:t>
    </dgm:pt>
    <dgm:pt modelId="{7CE9909E-1FBC-4D88-8AD7-ADF9A3886F29}" type="parTrans" cxnId="{675DCDA4-4473-4927-9D6B-9790F6DE48D4}">
      <dgm:prSet/>
      <dgm:spPr/>
      <dgm:t>
        <a:bodyPr/>
        <a:lstStyle/>
        <a:p>
          <a:endParaRPr lang="nl-NL"/>
        </a:p>
      </dgm:t>
    </dgm:pt>
    <dgm:pt modelId="{11CAEA49-562F-4118-8EEF-B66F3F96CCD2}" type="sibTrans" cxnId="{675DCDA4-4473-4927-9D6B-9790F6DE48D4}">
      <dgm:prSet/>
      <dgm:spPr/>
      <dgm:t>
        <a:bodyPr/>
        <a:lstStyle/>
        <a:p>
          <a:endParaRPr lang="nl-NL"/>
        </a:p>
      </dgm:t>
    </dgm:pt>
    <dgm:pt modelId="{CED19E45-D1F5-4F0F-A36A-EFD739CC8C0C}">
      <dgm:prSet phldrT="[Tekst]"/>
      <dgm:spPr/>
      <dgm:t>
        <a:bodyPr/>
        <a:lstStyle/>
        <a:p>
          <a:r>
            <a:rPr lang="nl-NL" dirty="0">
              <a:highlight>
                <a:srgbClr val="FFFF00"/>
              </a:highlight>
            </a:rPr>
            <a:t>Aanpassingen in de woning</a:t>
          </a:r>
        </a:p>
        <a:p>
          <a:r>
            <a:rPr lang="nl-NL" dirty="0">
              <a:solidFill>
                <a:schemeClr val="tx1"/>
              </a:solidFill>
            </a:rPr>
            <a:t>Wordt door de eigenaar/gebruiker zelf geregeld</a:t>
          </a:r>
          <a:endParaRPr lang="nl-NL" dirty="0"/>
        </a:p>
      </dgm:t>
    </dgm:pt>
    <dgm:pt modelId="{FF9C7968-B8B6-4003-8E77-5B9F9B252848}" type="parTrans" cxnId="{7943A11C-D8B4-4857-87E9-7394C94C6B15}">
      <dgm:prSet/>
      <dgm:spPr/>
      <dgm:t>
        <a:bodyPr/>
        <a:lstStyle/>
        <a:p>
          <a:endParaRPr lang="nl-NL"/>
        </a:p>
      </dgm:t>
    </dgm:pt>
    <dgm:pt modelId="{81F13EF8-7733-4FFF-881A-87132898B360}" type="sibTrans" cxnId="{7943A11C-D8B4-4857-87E9-7394C94C6B15}">
      <dgm:prSet/>
      <dgm:spPr/>
      <dgm:t>
        <a:bodyPr/>
        <a:lstStyle/>
        <a:p>
          <a:endParaRPr lang="nl-NL"/>
        </a:p>
      </dgm:t>
    </dgm:pt>
    <dgm:pt modelId="{1A3E2528-5CF1-45A4-83DC-8A77C4A485FD}" type="pres">
      <dgm:prSet presAssocID="{71C7395C-E7D2-40D7-9A68-8D0B1E3C2490}" presName="compositeShape" presStyleCnt="0">
        <dgm:presLayoutVars>
          <dgm:dir/>
          <dgm:resizeHandles/>
        </dgm:presLayoutVars>
      </dgm:prSet>
      <dgm:spPr/>
    </dgm:pt>
    <dgm:pt modelId="{68CF17F0-5446-40C0-87D0-0DF242422EA4}" type="pres">
      <dgm:prSet presAssocID="{71C7395C-E7D2-40D7-9A68-8D0B1E3C2490}" presName="pyramid" presStyleLbl="node1" presStyleIdx="0" presStyleCnt="1"/>
      <dgm:spPr/>
    </dgm:pt>
    <dgm:pt modelId="{A2C5049B-E77B-4297-AF04-9441AB6488AA}" type="pres">
      <dgm:prSet presAssocID="{71C7395C-E7D2-40D7-9A68-8D0B1E3C2490}" presName="theList" presStyleCnt="0"/>
      <dgm:spPr/>
    </dgm:pt>
    <dgm:pt modelId="{F3E12B38-25D1-4A35-807A-1E5588FC2BFC}" type="pres">
      <dgm:prSet presAssocID="{3C3625CD-06C0-4A78-962C-BBBBED1EB956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6696C7C-E2FC-4688-AD2D-F3992BDE8764}" type="pres">
      <dgm:prSet presAssocID="{3C3625CD-06C0-4A78-962C-BBBBED1EB956}" presName="aSpace" presStyleCnt="0"/>
      <dgm:spPr/>
    </dgm:pt>
    <dgm:pt modelId="{DFB193A6-9EE0-40EC-800E-94D6E927648C}" type="pres">
      <dgm:prSet presAssocID="{7AD8423D-1B4B-43CF-A718-431119B30ABC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AB1D879-4899-4F49-BFD7-644E3BFF8228}" type="pres">
      <dgm:prSet presAssocID="{7AD8423D-1B4B-43CF-A718-431119B30ABC}" presName="aSpace" presStyleCnt="0"/>
      <dgm:spPr/>
    </dgm:pt>
    <dgm:pt modelId="{D0567781-1CA7-4033-BA57-B5349DD8C39C}" type="pres">
      <dgm:prSet presAssocID="{310B6FB8-924E-4A83-AD0B-0E40608FCA13}" presName="aNode" presStyleLbl="fgAcc1" presStyleIdx="2" presStyleCnt="5" custLinFactNeighborY="5000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F8FAA5D-B1C9-426A-AA57-C1D51F1F4B99}" type="pres">
      <dgm:prSet presAssocID="{310B6FB8-924E-4A83-AD0B-0E40608FCA13}" presName="aSpace" presStyleCnt="0"/>
      <dgm:spPr/>
    </dgm:pt>
    <dgm:pt modelId="{9B5F8993-5129-41BB-81B5-C9B6701EEE63}" type="pres">
      <dgm:prSet presAssocID="{1AD5A77C-814B-4F91-BEF2-A43E8F122DB3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A82BFBB-B231-48B4-B15B-7BCD0246A758}" type="pres">
      <dgm:prSet presAssocID="{1AD5A77C-814B-4F91-BEF2-A43E8F122DB3}" presName="aSpace" presStyleCnt="0"/>
      <dgm:spPr/>
    </dgm:pt>
    <dgm:pt modelId="{48ECA30C-9900-4F83-8064-39EC43F83D14}" type="pres">
      <dgm:prSet presAssocID="{CED19E45-D1F5-4F0F-A36A-EFD739CC8C0C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7E2650C-9E74-464B-8751-597590AC5369}" type="pres">
      <dgm:prSet presAssocID="{CED19E45-D1F5-4F0F-A36A-EFD739CC8C0C}" presName="aSpace" presStyleCnt="0"/>
      <dgm:spPr/>
    </dgm:pt>
  </dgm:ptLst>
  <dgm:cxnLst>
    <dgm:cxn modelId="{4C177A4B-3461-44EC-A6B3-9CA267318EC9}" type="presOf" srcId="{CED19E45-D1F5-4F0F-A36A-EFD739CC8C0C}" destId="{48ECA30C-9900-4F83-8064-39EC43F83D14}" srcOrd="0" destOrd="0" presId="urn:microsoft.com/office/officeart/2005/8/layout/pyramid2"/>
    <dgm:cxn modelId="{91868D33-F503-4355-B6FD-E92B7E94F8CC}" type="presOf" srcId="{310B6FB8-924E-4A83-AD0B-0E40608FCA13}" destId="{D0567781-1CA7-4033-BA57-B5349DD8C39C}" srcOrd="0" destOrd="0" presId="urn:microsoft.com/office/officeart/2005/8/layout/pyramid2"/>
    <dgm:cxn modelId="{9CD6853E-CB90-4BD7-85EA-E40815B22AB5}" srcId="{71C7395C-E7D2-40D7-9A68-8D0B1E3C2490}" destId="{7AD8423D-1B4B-43CF-A718-431119B30ABC}" srcOrd="1" destOrd="0" parTransId="{D23FFD62-D93B-43B3-BF3E-D22270B47A12}" sibTransId="{A0B3E723-1A6D-46C9-945D-EA12D3B4F4C4}"/>
    <dgm:cxn modelId="{A58A7097-B6E0-482E-A706-40FE73AD1801}" type="presOf" srcId="{71C7395C-E7D2-40D7-9A68-8D0B1E3C2490}" destId="{1A3E2528-5CF1-45A4-83DC-8A77C4A485FD}" srcOrd="0" destOrd="0" presId="urn:microsoft.com/office/officeart/2005/8/layout/pyramid2"/>
    <dgm:cxn modelId="{B9B568AA-A2F5-4CA0-BD88-ED47CEEF9BE2}" srcId="{71C7395C-E7D2-40D7-9A68-8D0B1E3C2490}" destId="{1AD5A77C-814B-4F91-BEF2-A43E8F122DB3}" srcOrd="3" destOrd="0" parTransId="{19F58B08-EB47-4ACB-BB13-D8C31776F555}" sibTransId="{564EBA64-ED6E-4344-A19B-4F4784460628}"/>
    <dgm:cxn modelId="{96636988-DAFE-4786-BFC6-BE75EBBF5366}" type="presOf" srcId="{7AD8423D-1B4B-43CF-A718-431119B30ABC}" destId="{DFB193A6-9EE0-40EC-800E-94D6E927648C}" srcOrd="0" destOrd="0" presId="urn:microsoft.com/office/officeart/2005/8/layout/pyramid2"/>
    <dgm:cxn modelId="{36E3C5CB-5295-4C7C-B5AB-FE792A511BB8}" type="presOf" srcId="{3C3625CD-06C0-4A78-962C-BBBBED1EB956}" destId="{F3E12B38-25D1-4A35-807A-1E5588FC2BFC}" srcOrd="0" destOrd="0" presId="urn:microsoft.com/office/officeart/2005/8/layout/pyramid2"/>
    <dgm:cxn modelId="{675DCDA4-4473-4927-9D6B-9790F6DE48D4}" srcId="{71C7395C-E7D2-40D7-9A68-8D0B1E3C2490}" destId="{3C3625CD-06C0-4A78-962C-BBBBED1EB956}" srcOrd="0" destOrd="0" parTransId="{7CE9909E-1FBC-4D88-8AD7-ADF9A3886F29}" sibTransId="{11CAEA49-562F-4118-8EEF-B66F3F96CCD2}"/>
    <dgm:cxn modelId="{0A3090A7-E9D3-4E1D-82F7-29E723CF0AC1}" type="presOf" srcId="{1AD5A77C-814B-4F91-BEF2-A43E8F122DB3}" destId="{9B5F8993-5129-41BB-81B5-C9B6701EEE63}" srcOrd="0" destOrd="0" presId="urn:microsoft.com/office/officeart/2005/8/layout/pyramid2"/>
    <dgm:cxn modelId="{C8B2E75E-B8CD-401E-9950-E97F690D10AE}" srcId="{71C7395C-E7D2-40D7-9A68-8D0B1E3C2490}" destId="{310B6FB8-924E-4A83-AD0B-0E40608FCA13}" srcOrd="2" destOrd="0" parTransId="{54FDE6E4-5433-4AB3-B8E1-2068CA10FDF3}" sibTransId="{C557A640-C6F0-46F3-84AE-688C1F0FEDE8}"/>
    <dgm:cxn modelId="{7943A11C-D8B4-4857-87E9-7394C94C6B15}" srcId="{71C7395C-E7D2-40D7-9A68-8D0B1E3C2490}" destId="{CED19E45-D1F5-4F0F-A36A-EFD739CC8C0C}" srcOrd="4" destOrd="0" parTransId="{FF9C7968-B8B6-4003-8E77-5B9F9B252848}" sibTransId="{81F13EF8-7733-4FFF-881A-87132898B360}"/>
    <dgm:cxn modelId="{2630FCA6-EA2E-440E-BF1B-B43B1C0E9175}" type="presParOf" srcId="{1A3E2528-5CF1-45A4-83DC-8A77C4A485FD}" destId="{68CF17F0-5446-40C0-87D0-0DF242422EA4}" srcOrd="0" destOrd="0" presId="urn:microsoft.com/office/officeart/2005/8/layout/pyramid2"/>
    <dgm:cxn modelId="{021521FB-2687-415D-A142-DEAC738E5EF3}" type="presParOf" srcId="{1A3E2528-5CF1-45A4-83DC-8A77C4A485FD}" destId="{A2C5049B-E77B-4297-AF04-9441AB6488AA}" srcOrd="1" destOrd="0" presId="urn:microsoft.com/office/officeart/2005/8/layout/pyramid2"/>
    <dgm:cxn modelId="{B2090723-5B1E-45B4-AC0E-220F66325EE6}" type="presParOf" srcId="{A2C5049B-E77B-4297-AF04-9441AB6488AA}" destId="{F3E12B38-25D1-4A35-807A-1E5588FC2BFC}" srcOrd="0" destOrd="0" presId="urn:microsoft.com/office/officeart/2005/8/layout/pyramid2"/>
    <dgm:cxn modelId="{F198274B-F977-4E03-A440-7763475DF4FF}" type="presParOf" srcId="{A2C5049B-E77B-4297-AF04-9441AB6488AA}" destId="{D6696C7C-E2FC-4688-AD2D-F3992BDE8764}" srcOrd="1" destOrd="0" presId="urn:microsoft.com/office/officeart/2005/8/layout/pyramid2"/>
    <dgm:cxn modelId="{9D28F1D0-A927-413D-8746-B56379B597B7}" type="presParOf" srcId="{A2C5049B-E77B-4297-AF04-9441AB6488AA}" destId="{DFB193A6-9EE0-40EC-800E-94D6E927648C}" srcOrd="2" destOrd="0" presId="urn:microsoft.com/office/officeart/2005/8/layout/pyramid2"/>
    <dgm:cxn modelId="{5C79327B-DABD-4AAE-9F91-AC9EB881794E}" type="presParOf" srcId="{A2C5049B-E77B-4297-AF04-9441AB6488AA}" destId="{BAB1D879-4899-4F49-BFD7-644E3BFF8228}" srcOrd="3" destOrd="0" presId="urn:microsoft.com/office/officeart/2005/8/layout/pyramid2"/>
    <dgm:cxn modelId="{C113BC6F-DB06-4EFD-9DE3-30EFC88EAABD}" type="presParOf" srcId="{A2C5049B-E77B-4297-AF04-9441AB6488AA}" destId="{D0567781-1CA7-4033-BA57-B5349DD8C39C}" srcOrd="4" destOrd="0" presId="urn:microsoft.com/office/officeart/2005/8/layout/pyramid2"/>
    <dgm:cxn modelId="{BB62F816-0555-411C-A01E-43D7DE7E79D6}" type="presParOf" srcId="{A2C5049B-E77B-4297-AF04-9441AB6488AA}" destId="{DF8FAA5D-B1C9-426A-AA57-C1D51F1F4B99}" srcOrd="5" destOrd="0" presId="urn:microsoft.com/office/officeart/2005/8/layout/pyramid2"/>
    <dgm:cxn modelId="{F5244F7C-73EE-400C-8B89-727099E8229D}" type="presParOf" srcId="{A2C5049B-E77B-4297-AF04-9441AB6488AA}" destId="{9B5F8993-5129-41BB-81B5-C9B6701EEE63}" srcOrd="6" destOrd="0" presId="urn:microsoft.com/office/officeart/2005/8/layout/pyramid2"/>
    <dgm:cxn modelId="{8B614DD4-DA27-48E4-AD99-3F5B0B301317}" type="presParOf" srcId="{A2C5049B-E77B-4297-AF04-9441AB6488AA}" destId="{AA82BFBB-B231-48B4-B15B-7BCD0246A758}" srcOrd="7" destOrd="0" presId="urn:microsoft.com/office/officeart/2005/8/layout/pyramid2"/>
    <dgm:cxn modelId="{ACFB3E81-61BA-4AE1-AB65-DFED71FDA97C}" type="presParOf" srcId="{A2C5049B-E77B-4297-AF04-9441AB6488AA}" destId="{48ECA30C-9900-4F83-8064-39EC43F83D14}" srcOrd="8" destOrd="0" presId="urn:microsoft.com/office/officeart/2005/8/layout/pyramid2"/>
    <dgm:cxn modelId="{63A272E2-5FCC-47D9-AB08-1220F6C4C341}" type="presParOf" srcId="{A2C5049B-E77B-4297-AF04-9441AB6488AA}" destId="{77E2650C-9E74-464B-8751-597590AC5369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DF4F7C-BD0C-4816-86ED-AC159576409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268720D-62FC-47D5-852E-FAE49C60A441}">
      <dgm:prSet phldrT="[Tekst]"/>
      <dgm:spPr/>
      <dgm:t>
        <a:bodyPr/>
        <a:lstStyle/>
        <a:p>
          <a:pPr algn="r"/>
          <a:r>
            <a:rPr lang="nl-NL" dirty="0"/>
            <a:t>Wetten en regels (dwingen)</a:t>
          </a:r>
        </a:p>
      </dgm:t>
    </dgm:pt>
    <dgm:pt modelId="{9D66DEAF-4D96-47DF-8576-6D5AC9B88A60}" type="parTrans" cxnId="{9FB767E8-472B-4E7C-A130-7AE280D76352}">
      <dgm:prSet/>
      <dgm:spPr/>
      <dgm:t>
        <a:bodyPr/>
        <a:lstStyle/>
        <a:p>
          <a:endParaRPr lang="nl-NL"/>
        </a:p>
      </dgm:t>
    </dgm:pt>
    <dgm:pt modelId="{D9E843A5-EC53-4A5C-8EFB-3946BE103E7D}" type="sibTrans" cxnId="{9FB767E8-472B-4E7C-A130-7AE280D76352}">
      <dgm:prSet/>
      <dgm:spPr/>
      <dgm:t>
        <a:bodyPr/>
        <a:lstStyle/>
        <a:p>
          <a:endParaRPr lang="nl-NL"/>
        </a:p>
      </dgm:t>
    </dgm:pt>
    <dgm:pt modelId="{0B42B810-5476-4BCF-B53A-760BD6F105DB}">
      <dgm:prSet phldrT="[Tekst]"/>
      <dgm:spPr/>
      <dgm:t>
        <a:bodyPr/>
        <a:lstStyle/>
        <a:p>
          <a:r>
            <a:rPr lang="nl-NL" dirty="0"/>
            <a:t>Zelf uitvoeren</a:t>
          </a:r>
        </a:p>
      </dgm:t>
    </dgm:pt>
    <dgm:pt modelId="{C357F91E-C533-4828-AA0D-6F94D334673A}" type="parTrans" cxnId="{D1D56E9D-CB26-4759-9086-3429C61C9647}">
      <dgm:prSet/>
      <dgm:spPr/>
      <dgm:t>
        <a:bodyPr/>
        <a:lstStyle/>
        <a:p>
          <a:endParaRPr lang="nl-NL"/>
        </a:p>
      </dgm:t>
    </dgm:pt>
    <dgm:pt modelId="{CC550197-EB2A-480E-BC10-6D6A46AF710E}" type="sibTrans" cxnId="{D1D56E9D-CB26-4759-9086-3429C61C9647}">
      <dgm:prSet/>
      <dgm:spPr/>
      <dgm:t>
        <a:bodyPr/>
        <a:lstStyle/>
        <a:p>
          <a:endParaRPr lang="nl-NL"/>
        </a:p>
      </dgm:t>
    </dgm:pt>
    <dgm:pt modelId="{A3FCA0EC-D51B-4BEB-BAFB-93112EB0DC5F}">
      <dgm:prSet phldrT="[Tekst]"/>
      <dgm:spPr/>
      <dgm:t>
        <a:bodyPr/>
        <a:lstStyle/>
        <a:p>
          <a:r>
            <a:rPr lang="nl-NL" dirty="0"/>
            <a:t>Belastingen en subsidies</a:t>
          </a:r>
        </a:p>
        <a:p>
          <a:r>
            <a:rPr lang="nl-NL" dirty="0"/>
            <a:t>(stimuleren)</a:t>
          </a:r>
        </a:p>
      </dgm:t>
    </dgm:pt>
    <dgm:pt modelId="{4D3F09F4-C42A-4B28-8D54-73F2B5F33F40}" type="parTrans" cxnId="{342C683C-310B-4C2F-800F-BA6093FEB1BF}">
      <dgm:prSet/>
      <dgm:spPr/>
      <dgm:t>
        <a:bodyPr/>
        <a:lstStyle/>
        <a:p>
          <a:endParaRPr lang="nl-NL"/>
        </a:p>
      </dgm:t>
    </dgm:pt>
    <dgm:pt modelId="{501F5AC9-88D9-452A-A71C-C9C8758AFA67}" type="sibTrans" cxnId="{342C683C-310B-4C2F-800F-BA6093FEB1BF}">
      <dgm:prSet/>
      <dgm:spPr/>
      <dgm:t>
        <a:bodyPr/>
        <a:lstStyle/>
        <a:p>
          <a:endParaRPr lang="nl-NL"/>
        </a:p>
      </dgm:t>
    </dgm:pt>
    <dgm:pt modelId="{EE88A93B-E6A6-4382-BCBA-DB60DE4D9796}">
      <dgm:prSet phldrT="[Tekst]"/>
      <dgm:spPr/>
      <dgm:t>
        <a:bodyPr/>
        <a:lstStyle/>
        <a:p>
          <a:r>
            <a:rPr lang="nl-NL" dirty="0"/>
            <a:t>Kennis ontwikkelen en delen</a:t>
          </a:r>
        </a:p>
      </dgm:t>
    </dgm:pt>
    <dgm:pt modelId="{4A115243-7466-4A65-9179-B2ED671F0E49}" type="parTrans" cxnId="{F35772A1-5FD3-452C-91C2-7AF6A676C319}">
      <dgm:prSet/>
      <dgm:spPr/>
      <dgm:t>
        <a:bodyPr/>
        <a:lstStyle/>
        <a:p>
          <a:endParaRPr lang="nl-NL"/>
        </a:p>
      </dgm:t>
    </dgm:pt>
    <dgm:pt modelId="{F86E0A01-8160-400A-B4D6-F46B1DF2E6E5}" type="sibTrans" cxnId="{F35772A1-5FD3-452C-91C2-7AF6A676C319}">
      <dgm:prSet/>
      <dgm:spPr/>
      <dgm:t>
        <a:bodyPr/>
        <a:lstStyle/>
        <a:p>
          <a:endParaRPr lang="nl-NL"/>
        </a:p>
      </dgm:t>
    </dgm:pt>
    <dgm:pt modelId="{8AADBCCB-9D0C-4321-8595-CA65A1F1A5D8}" type="pres">
      <dgm:prSet presAssocID="{FEDF4F7C-BD0C-4816-86ED-AC159576409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66E9BA4-37CE-41C9-9032-84342DDCA120}" type="pres">
      <dgm:prSet presAssocID="{FEDF4F7C-BD0C-4816-86ED-AC159576409E}" presName="diamond" presStyleLbl="bgShp" presStyleIdx="0" presStyleCnt="1"/>
      <dgm:spPr/>
    </dgm:pt>
    <dgm:pt modelId="{B14AC659-40F9-40BD-8695-14E6D6C76CA5}" type="pres">
      <dgm:prSet presAssocID="{FEDF4F7C-BD0C-4816-86ED-AC159576409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77633E2-368C-40AA-B9A8-CD80F2172D34}" type="pres">
      <dgm:prSet presAssocID="{FEDF4F7C-BD0C-4816-86ED-AC159576409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2DD6D8-3232-4DCC-A97F-7356045D2D53}" type="pres">
      <dgm:prSet presAssocID="{FEDF4F7C-BD0C-4816-86ED-AC159576409E}" presName="quad3" presStyleLbl="node1" presStyleIdx="2" presStyleCnt="4" custLinFactNeighborX="-1026" custLinFactNeighborY="-15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50AF680-0AF3-4E57-B552-719912595EC3}" type="pres">
      <dgm:prSet presAssocID="{FEDF4F7C-BD0C-4816-86ED-AC159576409E}" presName="quad4" presStyleLbl="node1" presStyleIdx="3" presStyleCnt="4" custLinFactNeighborX="-3846" custLinFactNeighborY="-11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FB767E8-472B-4E7C-A130-7AE280D76352}" srcId="{FEDF4F7C-BD0C-4816-86ED-AC159576409E}" destId="{9268720D-62FC-47D5-852E-FAE49C60A441}" srcOrd="0" destOrd="0" parTransId="{9D66DEAF-4D96-47DF-8576-6D5AC9B88A60}" sibTransId="{D9E843A5-EC53-4A5C-8EFB-3946BE103E7D}"/>
    <dgm:cxn modelId="{706C85E1-5294-41DF-B9FF-713A89393E24}" type="presOf" srcId="{EE88A93B-E6A6-4382-BCBA-DB60DE4D9796}" destId="{A50AF680-0AF3-4E57-B552-719912595EC3}" srcOrd="0" destOrd="0" presId="urn:microsoft.com/office/officeart/2005/8/layout/matrix3"/>
    <dgm:cxn modelId="{F35772A1-5FD3-452C-91C2-7AF6A676C319}" srcId="{FEDF4F7C-BD0C-4816-86ED-AC159576409E}" destId="{EE88A93B-E6A6-4382-BCBA-DB60DE4D9796}" srcOrd="3" destOrd="0" parTransId="{4A115243-7466-4A65-9179-B2ED671F0E49}" sibTransId="{F86E0A01-8160-400A-B4D6-F46B1DF2E6E5}"/>
    <dgm:cxn modelId="{D1D56E9D-CB26-4759-9086-3429C61C9647}" srcId="{FEDF4F7C-BD0C-4816-86ED-AC159576409E}" destId="{0B42B810-5476-4BCF-B53A-760BD6F105DB}" srcOrd="1" destOrd="0" parTransId="{C357F91E-C533-4828-AA0D-6F94D334673A}" sibTransId="{CC550197-EB2A-480E-BC10-6D6A46AF710E}"/>
    <dgm:cxn modelId="{715DEC80-A475-42B2-91FB-53C6966639F1}" type="presOf" srcId="{FEDF4F7C-BD0C-4816-86ED-AC159576409E}" destId="{8AADBCCB-9D0C-4321-8595-CA65A1F1A5D8}" srcOrd="0" destOrd="0" presId="urn:microsoft.com/office/officeart/2005/8/layout/matrix3"/>
    <dgm:cxn modelId="{27F308CF-4FEC-4D65-944A-05670552438A}" type="presOf" srcId="{A3FCA0EC-D51B-4BEB-BAFB-93112EB0DC5F}" destId="{EA2DD6D8-3232-4DCC-A97F-7356045D2D53}" srcOrd="0" destOrd="0" presId="urn:microsoft.com/office/officeart/2005/8/layout/matrix3"/>
    <dgm:cxn modelId="{45D1C439-6A79-4F00-A695-0D86D4125786}" type="presOf" srcId="{0B42B810-5476-4BCF-B53A-760BD6F105DB}" destId="{877633E2-368C-40AA-B9A8-CD80F2172D34}" srcOrd="0" destOrd="0" presId="urn:microsoft.com/office/officeart/2005/8/layout/matrix3"/>
    <dgm:cxn modelId="{B88A2BB8-2344-4A7A-9656-327FF698B972}" type="presOf" srcId="{9268720D-62FC-47D5-852E-FAE49C60A441}" destId="{B14AC659-40F9-40BD-8695-14E6D6C76CA5}" srcOrd="0" destOrd="0" presId="urn:microsoft.com/office/officeart/2005/8/layout/matrix3"/>
    <dgm:cxn modelId="{342C683C-310B-4C2F-800F-BA6093FEB1BF}" srcId="{FEDF4F7C-BD0C-4816-86ED-AC159576409E}" destId="{A3FCA0EC-D51B-4BEB-BAFB-93112EB0DC5F}" srcOrd="2" destOrd="0" parTransId="{4D3F09F4-C42A-4B28-8D54-73F2B5F33F40}" sibTransId="{501F5AC9-88D9-452A-A71C-C9C8758AFA67}"/>
    <dgm:cxn modelId="{F4998BDE-A258-4B41-A497-581FAF7FEBB7}" type="presParOf" srcId="{8AADBCCB-9D0C-4321-8595-CA65A1F1A5D8}" destId="{466E9BA4-37CE-41C9-9032-84342DDCA120}" srcOrd="0" destOrd="0" presId="urn:microsoft.com/office/officeart/2005/8/layout/matrix3"/>
    <dgm:cxn modelId="{446AB158-9D9E-4844-BF81-338E4AE3C747}" type="presParOf" srcId="{8AADBCCB-9D0C-4321-8595-CA65A1F1A5D8}" destId="{B14AC659-40F9-40BD-8695-14E6D6C76CA5}" srcOrd="1" destOrd="0" presId="urn:microsoft.com/office/officeart/2005/8/layout/matrix3"/>
    <dgm:cxn modelId="{2362026A-5FB2-46C6-B3DC-40D4A06C04B9}" type="presParOf" srcId="{8AADBCCB-9D0C-4321-8595-CA65A1F1A5D8}" destId="{877633E2-368C-40AA-B9A8-CD80F2172D34}" srcOrd="2" destOrd="0" presId="urn:microsoft.com/office/officeart/2005/8/layout/matrix3"/>
    <dgm:cxn modelId="{DE6190A2-0A5C-4490-8D39-8358A497C5C8}" type="presParOf" srcId="{8AADBCCB-9D0C-4321-8595-CA65A1F1A5D8}" destId="{EA2DD6D8-3232-4DCC-A97F-7356045D2D53}" srcOrd="3" destOrd="0" presId="urn:microsoft.com/office/officeart/2005/8/layout/matrix3"/>
    <dgm:cxn modelId="{51CFB3AA-920C-4ACD-BFC4-4B394C19ACD3}" type="presParOf" srcId="{8AADBCCB-9D0C-4321-8595-CA65A1F1A5D8}" destId="{A50AF680-0AF3-4E57-B552-719912595E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DF4F7C-BD0C-4816-86ED-AC159576409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268720D-62FC-47D5-852E-FAE49C60A441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/>
            <a:t>Wetten en regels (dwingen)</a:t>
          </a:r>
        </a:p>
      </dgm:t>
    </dgm:pt>
    <dgm:pt modelId="{9D66DEAF-4D96-47DF-8576-6D5AC9B88A60}" type="parTrans" cxnId="{9FB767E8-472B-4E7C-A130-7AE280D76352}">
      <dgm:prSet/>
      <dgm:spPr/>
      <dgm:t>
        <a:bodyPr/>
        <a:lstStyle/>
        <a:p>
          <a:endParaRPr lang="nl-NL"/>
        </a:p>
      </dgm:t>
    </dgm:pt>
    <dgm:pt modelId="{D9E843A5-EC53-4A5C-8EFB-3946BE103E7D}" type="sibTrans" cxnId="{9FB767E8-472B-4E7C-A130-7AE280D76352}">
      <dgm:prSet/>
      <dgm:spPr/>
      <dgm:t>
        <a:bodyPr/>
        <a:lstStyle/>
        <a:p>
          <a:endParaRPr lang="nl-NL"/>
        </a:p>
      </dgm:t>
    </dgm:pt>
    <dgm:pt modelId="{0B42B810-5476-4BCF-B53A-760BD6F105DB}">
      <dgm:prSet phldrT="[Teks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nl-NL" dirty="0"/>
            <a:t>Zelf uitvoeren</a:t>
          </a:r>
        </a:p>
      </dgm:t>
    </dgm:pt>
    <dgm:pt modelId="{C357F91E-C533-4828-AA0D-6F94D334673A}" type="parTrans" cxnId="{D1D56E9D-CB26-4759-9086-3429C61C9647}">
      <dgm:prSet/>
      <dgm:spPr/>
      <dgm:t>
        <a:bodyPr/>
        <a:lstStyle/>
        <a:p>
          <a:endParaRPr lang="nl-NL"/>
        </a:p>
      </dgm:t>
    </dgm:pt>
    <dgm:pt modelId="{CC550197-EB2A-480E-BC10-6D6A46AF710E}" type="sibTrans" cxnId="{D1D56E9D-CB26-4759-9086-3429C61C9647}">
      <dgm:prSet/>
      <dgm:spPr/>
      <dgm:t>
        <a:bodyPr/>
        <a:lstStyle/>
        <a:p>
          <a:endParaRPr lang="nl-NL"/>
        </a:p>
      </dgm:t>
    </dgm:pt>
    <dgm:pt modelId="{A3FCA0EC-D51B-4BEB-BAFB-93112EB0DC5F}">
      <dgm:prSet phldrT="[Tekst]"/>
      <dgm:spPr/>
      <dgm:t>
        <a:bodyPr/>
        <a:lstStyle/>
        <a:p>
          <a:r>
            <a:rPr lang="nl-NL" dirty="0"/>
            <a:t>Belastingen en subsidies</a:t>
          </a:r>
        </a:p>
        <a:p>
          <a:r>
            <a:rPr lang="nl-NL" dirty="0"/>
            <a:t>(stimuleren)</a:t>
          </a:r>
        </a:p>
      </dgm:t>
    </dgm:pt>
    <dgm:pt modelId="{4D3F09F4-C42A-4B28-8D54-73F2B5F33F40}" type="parTrans" cxnId="{342C683C-310B-4C2F-800F-BA6093FEB1BF}">
      <dgm:prSet/>
      <dgm:spPr/>
      <dgm:t>
        <a:bodyPr/>
        <a:lstStyle/>
        <a:p>
          <a:endParaRPr lang="nl-NL"/>
        </a:p>
      </dgm:t>
    </dgm:pt>
    <dgm:pt modelId="{501F5AC9-88D9-452A-A71C-C9C8758AFA67}" type="sibTrans" cxnId="{342C683C-310B-4C2F-800F-BA6093FEB1BF}">
      <dgm:prSet/>
      <dgm:spPr/>
      <dgm:t>
        <a:bodyPr/>
        <a:lstStyle/>
        <a:p>
          <a:endParaRPr lang="nl-NL"/>
        </a:p>
      </dgm:t>
    </dgm:pt>
    <dgm:pt modelId="{EE88A93B-E6A6-4382-BCBA-DB60DE4D9796}">
      <dgm:prSet phldrT="[Tekst]"/>
      <dgm:spPr/>
      <dgm:t>
        <a:bodyPr/>
        <a:lstStyle/>
        <a:p>
          <a:r>
            <a:rPr lang="nl-NL" dirty="0"/>
            <a:t>Kennis ontwikkelen en delen</a:t>
          </a:r>
        </a:p>
      </dgm:t>
    </dgm:pt>
    <dgm:pt modelId="{4A115243-7466-4A65-9179-B2ED671F0E49}" type="parTrans" cxnId="{F35772A1-5FD3-452C-91C2-7AF6A676C319}">
      <dgm:prSet/>
      <dgm:spPr/>
      <dgm:t>
        <a:bodyPr/>
        <a:lstStyle/>
        <a:p>
          <a:endParaRPr lang="nl-NL"/>
        </a:p>
      </dgm:t>
    </dgm:pt>
    <dgm:pt modelId="{F86E0A01-8160-400A-B4D6-F46B1DF2E6E5}" type="sibTrans" cxnId="{F35772A1-5FD3-452C-91C2-7AF6A676C319}">
      <dgm:prSet/>
      <dgm:spPr/>
      <dgm:t>
        <a:bodyPr/>
        <a:lstStyle/>
        <a:p>
          <a:endParaRPr lang="nl-NL"/>
        </a:p>
      </dgm:t>
    </dgm:pt>
    <dgm:pt modelId="{8AADBCCB-9D0C-4321-8595-CA65A1F1A5D8}" type="pres">
      <dgm:prSet presAssocID="{FEDF4F7C-BD0C-4816-86ED-AC159576409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66E9BA4-37CE-41C9-9032-84342DDCA120}" type="pres">
      <dgm:prSet presAssocID="{FEDF4F7C-BD0C-4816-86ED-AC159576409E}" presName="diamond" presStyleLbl="bgShp" presStyleIdx="0" presStyleCnt="1" custLinFactNeighborX="-648"/>
      <dgm:spPr/>
    </dgm:pt>
    <dgm:pt modelId="{B14AC659-40F9-40BD-8695-14E6D6C76CA5}" type="pres">
      <dgm:prSet presAssocID="{FEDF4F7C-BD0C-4816-86ED-AC159576409E}" presName="quad1" presStyleLbl="node1" presStyleIdx="0" presStyleCnt="4" custLinFactNeighborX="538" custLinFactNeighborY="49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77633E2-368C-40AA-B9A8-CD80F2172D34}" type="pres">
      <dgm:prSet presAssocID="{FEDF4F7C-BD0C-4816-86ED-AC159576409E}" presName="quad2" presStyleLbl="node1" presStyleIdx="1" presStyleCnt="4" custLinFactNeighborX="-5549" custLinFactNeighborY="-15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2DD6D8-3232-4DCC-A97F-7356045D2D53}" type="pres">
      <dgm:prSet presAssocID="{FEDF4F7C-BD0C-4816-86ED-AC159576409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50AF680-0AF3-4E57-B552-719912595EC3}" type="pres">
      <dgm:prSet presAssocID="{FEDF4F7C-BD0C-4816-86ED-AC159576409E}" presName="quad4" presStyleLbl="node1" presStyleIdx="3" presStyleCnt="4" custLinFactNeighborX="-1627" custLinFactNeighborY="12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FB767E8-472B-4E7C-A130-7AE280D76352}" srcId="{FEDF4F7C-BD0C-4816-86ED-AC159576409E}" destId="{9268720D-62FC-47D5-852E-FAE49C60A441}" srcOrd="0" destOrd="0" parTransId="{9D66DEAF-4D96-47DF-8576-6D5AC9B88A60}" sibTransId="{D9E843A5-EC53-4A5C-8EFB-3946BE103E7D}"/>
    <dgm:cxn modelId="{706C85E1-5294-41DF-B9FF-713A89393E24}" type="presOf" srcId="{EE88A93B-E6A6-4382-BCBA-DB60DE4D9796}" destId="{A50AF680-0AF3-4E57-B552-719912595EC3}" srcOrd="0" destOrd="0" presId="urn:microsoft.com/office/officeart/2005/8/layout/matrix3"/>
    <dgm:cxn modelId="{F35772A1-5FD3-452C-91C2-7AF6A676C319}" srcId="{FEDF4F7C-BD0C-4816-86ED-AC159576409E}" destId="{EE88A93B-E6A6-4382-BCBA-DB60DE4D9796}" srcOrd="3" destOrd="0" parTransId="{4A115243-7466-4A65-9179-B2ED671F0E49}" sibTransId="{F86E0A01-8160-400A-B4D6-F46B1DF2E6E5}"/>
    <dgm:cxn modelId="{D1D56E9D-CB26-4759-9086-3429C61C9647}" srcId="{FEDF4F7C-BD0C-4816-86ED-AC159576409E}" destId="{0B42B810-5476-4BCF-B53A-760BD6F105DB}" srcOrd="1" destOrd="0" parTransId="{C357F91E-C533-4828-AA0D-6F94D334673A}" sibTransId="{CC550197-EB2A-480E-BC10-6D6A46AF710E}"/>
    <dgm:cxn modelId="{715DEC80-A475-42B2-91FB-53C6966639F1}" type="presOf" srcId="{FEDF4F7C-BD0C-4816-86ED-AC159576409E}" destId="{8AADBCCB-9D0C-4321-8595-CA65A1F1A5D8}" srcOrd="0" destOrd="0" presId="urn:microsoft.com/office/officeart/2005/8/layout/matrix3"/>
    <dgm:cxn modelId="{27F308CF-4FEC-4D65-944A-05670552438A}" type="presOf" srcId="{A3FCA0EC-D51B-4BEB-BAFB-93112EB0DC5F}" destId="{EA2DD6D8-3232-4DCC-A97F-7356045D2D53}" srcOrd="0" destOrd="0" presId="urn:microsoft.com/office/officeart/2005/8/layout/matrix3"/>
    <dgm:cxn modelId="{45D1C439-6A79-4F00-A695-0D86D4125786}" type="presOf" srcId="{0B42B810-5476-4BCF-B53A-760BD6F105DB}" destId="{877633E2-368C-40AA-B9A8-CD80F2172D34}" srcOrd="0" destOrd="0" presId="urn:microsoft.com/office/officeart/2005/8/layout/matrix3"/>
    <dgm:cxn modelId="{B88A2BB8-2344-4A7A-9656-327FF698B972}" type="presOf" srcId="{9268720D-62FC-47D5-852E-FAE49C60A441}" destId="{B14AC659-40F9-40BD-8695-14E6D6C76CA5}" srcOrd="0" destOrd="0" presId="urn:microsoft.com/office/officeart/2005/8/layout/matrix3"/>
    <dgm:cxn modelId="{342C683C-310B-4C2F-800F-BA6093FEB1BF}" srcId="{FEDF4F7C-BD0C-4816-86ED-AC159576409E}" destId="{A3FCA0EC-D51B-4BEB-BAFB-93112EB0DC5F}" srcOrd="2" destOrd="0" parTransId="{4D3F09F4-C42A-4B28-8D54-73F2B5F33F40}" sibTransId="{501F5AC9-88D9-452A-A71C-C9C8758AFA67}"/>
    <dgm:cxn modelId="{F4998BDE-A258-4B41-A497-581FAF7FEBB7}" type="presParOf" srcId="{8AADBCCB-9D0C-4321-8595-CA65A1F1A5D8}" destId="{466E9BA4-37CE-41C9-9032-84342DDCA120}" srcOrd="0" destOrd="0" presId="urn:microsoft.com/office/officeart/2005/8/layout/matrix3"/>
    <dgm:cxn modelId="{446AB158-9D9E-4844-BF81-338E4AE3C747}" type="presParOf" srcId="{8AADBCCB-9D0C-4321-8595-CA65A1F1A5D8}" destId="{B14AC659-40F9-40BD-8695-14E6D6C76CA5}" srcOrd="1" destOrd="0" presId="urn:microsoft.com/office/officeart/2005/8/layout/matrix3"/>
    <dgm:cxn modelId="{2362026A-5FB2-46C6-B3DC-40D4A06C04B9}" type="presParOf" srcId="{8AADBCCB-9D0C-4321-8595-CA65A1F1A5D8}" destId="{877633E2-368C-40AA-B9A8-CD80F2172D34}" srcOrd="2" destOrd="0" presId="urn:microsoft.com/office/officeart/2005/8/layout/matrix3"/>
    <dgm:cxn modelId="{DE6190A2-0A5C-4490-8D39-8358A497C5C8}" type="presParOf" srcId="{8AADBCCB-9D0C-4321-8595-CA65A1F1A5D8}" destId="{EA2DD6D8-3232-4DCC-A97F-7356045D2D53}" srcOrd="3" destOrd="0" presId="urn:microsoft.com/office/officeart/2005/8/layout/matrix3"/>
    <dgm:cxn modelId="{51CFB3AA-920C-4ACD-BFC4-4B394C19ACD3}" type="presParOf" srcId="{8AADBCCB-9D0C-4321-8595-CA65A1F1A5D8}" destId="{A50AF680-0AF3-4E57-B552-719912595E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DF4F7C-BD0C-4816-86ED-AC159576409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268720D-62FC-47D5-852E-FAE49C60A441}">
      <dgm:prSet phldrT="[Teks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nl-NL" dirty="0"/>
            <a:t>Wetten en regels (dwingen)</a:t>
          </a:r>
        </a:p>
      </dgm:t>
    </dgm:pt>
    <dgm:pt modelId="{9D66DEAF-4D96-47DF-8576-6D5AC9B88A60}" type="parTrans" cxnId="{9FB767E8-472B-4E7C-A130-7AE280D76352}">
      <dgm:prSet/>
      <dgm:spPr/>
      <dgm:t>
        <a:bodyPr/>
        <a:lstStyle/>
        <a:p>
          <a:endParaRPr lang="nl-NL"/>
        </a:p>
      </dgm:t>
    </dgm:pt>
    <dgm:pt modelId="{D9E843A5-EC53-4A5C-8EFB-3946BE103E7D}" type="sibTrans" cxnId="{9FB767E8-472B-4E7C-A130-7AE280D76352}">
      <dgm:prSet/>
      <dgm:spPr/>
      <dgm:t>
        <a:bodyPr/>
        <a:lstStyle/>
        <a:p>
          <a:endParaRPr lang="nl-NL"/>
        </a:p>
      </dgm:t>
    </dgm:pt>
    <dgm:pt modelId="{0B42B810-5476-4BCF-B53A-760BD6F105DB}">
      <dgm:prSet phldrT="[Tekst]"/>
      <dgm:spPr/>
      <dgm:t>
        <a:bodyPr/>
        <a:lstStyle/>
        <a:p>
          <a:r>
            <a:rPr lang="nl-NL" dirty="0"/>
            <a:t>Zelf uitvoeren</a:t>
          </a:r>
        </a:p>
      </dgm:t>
    </dgm:pt>
    <dgm:pt modelId="{C357F91E-C533-4828-AA0D-6F94D334673A}" type="parTrans" cxnId="{D1D56E9D-CB26-4759-9086-3429C61C9647}">
      <dgm:prSet/>
      <dgm:spPr/>
      <dgm:t>
        <a:bodyPr/>
        <a:lstStyle/>
        <a:p>
          <a:endParaRPr lang="nl-NL"/>
        </a:p>
      </dgm:t>
    </dgm:pt>
    <dgm:pt modelId="{CC550197-EB2A-480E-BC10-6D6A46AF710E}" type="sibTrans" cxnId="{D1D56E9D-CB26-4759-9086-3429C61C9647}">
      <dgm:prSet/>
      <dgm:spPr/>
      <dgm:t>
        <a:bodyPr/>
        <a:lstStyle/>
        <a:p>
          <a:endParaRPr lang="nl-NL"/>
        </a:p>
      </dgm:t>
    </dgm:pt>
    <dgm:pt modelId="{A3FCA0EC-D51B-4BEB-BAFB-93112EB0DC5F}">
      <dgm:prSet phldrT="[Tekst]"/>
      <dgm:spPr/>
      <dgm:t>
        <a:bodyPr/>
        <a:lstStyle/>
        <a:p>
          <a:r>
            <a:rPr lang="nl-NL" dirty="0"/>
            <a:t>Belastingen en subsidies</a:t>
          </a:r>
        </a:p>
        <a:p>
          <a:r>
            <a:rPr lang="nl-NL" dirty="0"/>
            <a:t>(stimuleren)</a:t>
          </a:r>
        </a:p>
      </dgm:t>
    </dgm:pt>
    <dgm:pt modelId="{4D3F09F4-C42A-4B28-8D54-73F2B5F33F40}" type="parTrans" cxnId="{342C683C-310B-4C2F-800F-BA6093FEB1BF}">
      <dgm:prSet/>
      <dgm:spPr/>
      <dgm:t>
        <a:bodyPr/>
        <a:lstStyle/>
        <a:p>
          <a:endParaRPr lang="nl-NL"/>
        </a:p>
      </dgm:t>
    </dgm:pt>
    <dgm:pt modelId="{501F5AC9-88D9-452A-A71C-C9C8758AFA67}" type="sibTrans" cxnId="{342C683C-310B-4C2F-800F-BA6093FEB1BF}">
      <dgm:prSet/>
      <dgm:spPr/>
      <dgm:t>
        <a:bodyPr/>
        <a:lstStyle/>
        <a:p>
          <a:endParaRPr lang="nl-NL"/>
        </a:p>
      </dgm:t>
    </dgm:pt>
    <dgm:pt modelId="{EE88A93B-E6A6-4382-BCBA-DB60DE4D9796}">
      <dgm:prSet phldrT="[Tekst]"/>
      <dgm:spPr/>
      <dgm:t>
        <a:bodyPr/>
        <a:lstStyle/>
        <a:p>
          <a:r>
            <a:rPr lang="nl-NL" dirty="0"/>
            <a:t>Kennis ontwikkelen en delen</a:t>
          </a:r>
        </a:p>
      </dgm:t>
    </dgm:pt>
    <dgm:pt modelId="{4A115243-7466-4A65-9179-B2ED671F0E49}" type="parTrans" cxnId="{F35772A1-5FD3-452C-91C2-7AF6A676C319}">
      <dgm:prSet/>
      <dgm:spPr/>
      <dgm:t>
        <a:bodyPr/>
        <a:lstStyle/>
        <a:p>
          <a:endParaRPr lang="nl-NL"/>
        </a:p>
      </dgm:t>
    </dgm:pt>
    <dgm:pt modelId="{F86E0A01-8160-400A-B4D6-F46B1DF2E6E5}" type="sibTrans" cxnId="{F35772A1-5FD3-452C-91C2-7AF6A676C319}">
      <dgm:prSet/>
      <dgm:spPr/>
      <dgm:t>
        <a:bodyPr/>
        <a:lstStyle/>
        <a:p>
          <a:endParaRPr lang="nl-NL"/>
        </a:p>
      </dgm:t>
    </dgm:pt>
    <dgm:pt modelId="{8AADBCCB-9D0C-4321-8595-CA65A1F1A5D8}" type="pres">
      <dgm:prSet presAssocID="{FEDF4F7C-BD0C-4816-86ED-AC159576409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66E9BA4-37CE-41C9-9032-84342DDCA120}" type="pres">
      <dgm:prSet presAssocID="{FEDF4F7C-BD0C-4816-86ED-AC159576409E}" presName="diamond" presStyleLbl="bgShp" presStyleIdx="0" presStyleCnt="1" custLinFactNeighborX="-648"/>
      <dgm:spPr/>
    </dgm:pt>
    <dgm:pt modelId="{B14AC659-40F9-40BD-8695-14E6D6C76CA5}" type="pres">
      <dgm:prSet presAssocID="{FEDF4F7C-BD0C-4816-86ED-AC159576409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77633E2-368C-40AA-B9A8-CD80F2172D34}" type="pres">
      <dgm:prSet presAssocID="{FEDF4F7C-BD0C-4816-86ED-AC159576409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2DD6D8-3232-4DCC-A97F-7356045D2D53}" type="pres">
      <dgm:prSet presAssocID="{FEDF4F7C-BD0C-4816-86ED-AC159576409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50AF680-0AF3-4E57-B552-719912595EC3}" type="pres">
      <dgm:prSet presAssocID="{FEDF4F7C-BD0C-4816-86ED-AC159576409E}" presName="quad4" presStyleLbl="node1" presStyleIdx="3" presStyleCnt="4" custLinFactNeighborX="-3846" custLinFactNeighborY="-42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FB767E8-472B-4E7C-A130-7AE280D76352}" srcId="{FEDF4F7C-BD0C-4816-86ED-AC159576409E}" destId="{9268720D-62FC-47D5-852E-FAE49C60A441}" srcOrd="0" destOrd="0" parTransId="{9D66DEAF-4D96-47DF-8576-6D5AC9B88A60}" sibTransId="{D9E843A5-EC53-4A5C-8EFB-3946BE103E7D}"/>
    <dgm:cxn modelId="{706C85E1-5294-41DF-B9FF-713A89393E24}" type="presOf" srcId="{EE88A93B-E6A6-4382-BCBA-DB60DE4D9796}" destId="{A50AF680-0AF3-4E57-B552-719912595EC3}" srcOrd="0" destOrd="0" presId="urn:microsoft.com/office/officeart/2005/8/layout/matrix3"/>
    <dgm:cxn modelId="{F35772A1-5FD3-452C-91C2-7AF6A676C319}" srcId="{FEDF4F7C-BD0C-4816-86ED-AC159576409E}" destId="{EE88A93B-E6A6-4382-BCBA-DB60DE4D9796}" srcOrd="3" destOrd="0" parTransId="{4A115243-7466-4A65-9179-B2ED671F0E49}" sibTransId="{F86E0A01-8160-400A-B4D6-F46B1DF2E6E5}"/>
    <dgm:cxn modelId="{D1D56E9D-CB26-4759-9086-3429C61C9647}" srcId="{FEDF4F7C-BD0C-4816-86ED-AC159576409E}" destId="{0B42B810-5476-4BCF-B53A-760BD6F105DB}" srcOrd="1" destOrd="0" parTransId="{C357F91E-C533-4828-AA0D-6F94D334673A}" sibTransId="{CC550197-EB2A-480E-BC10-6D6A46AF710E}"/>
    <dgm:cxn modelId="{715DEC80-A475-42B2-91FB-53C6966639F1}" type="presOf" srcId="{FEDF4F7C-BD0C-4816-86ED-AC159576409E}" destId="{8AADBCCB-9D0C-4321-8595-CA65A1F1A5D8}" srcOrd="0" destOrd="0" presId="urn:microsoft.com/office/officeart/2005/8/layout/matrix3"/>
    <dgm:cxn modelId="{27F308CF-4FEC-4D65-944A-05670552438A}" type="presOf" srcId="{A3FCA0EC-D51B-4BEB-BAFB-93112EB0DC5F}" destId="{EA2DD6D8-3232-4DCC-A97F-7356045D2D53}" srcOrd="0" destOrd="0" presId="urn:microsoft.com/office/officeart/2005/8/layout/matrix3"/>
    <dgm:cxn modelId="{45D1C439-6A79-4F00-A695-0D86D4125786}" type="presOf" srcId="{0B42B810-5476-4BCF-B53A-760BD6F105DB}" destId="{877633E2-368C-40AA-B9A8-CD80F2172D34}" srcOrd="0" destOrd="0" presId="urn:microsoft.com/office/officeart/2005/8/layout/matrix3"/>
    <dgm:cxn modelId="{B88A2BB8-2344-4A7A-9656-327FF698B972}" type="presOf" srcId="{9268720D-62FC-47D5-852E-FAE49C60A441}" destId="{B14AC659-40F9-40BD-8695-14E6D6C76CA5}" srcOrd="0" destOrd="0" presId="urn:microsoft.com/office/officeart/2005/8/layout/matrix3"/>
    <dgm:cxn modelId="{342C683C-310B-4C2F-800F-BA6093FEB1BF}" srcId="{FEDF4F7C-BD0C-4816-86ED-AC159576409E}" destId="{A3FCA0EC-D51B-4BEB-BAFB-93112EB0DC5F}" srcOrd="2" destOrd="0" parTransId="{4D3F09F4-C42A-4B28-8D54-73F2B5F33F40}" sibTransId="{501F5AC9-88D9-452A-A71C-C9C8758AFA67}"/>
    <dgm:cxn modelId="{F4998BDE-A258-4B41-A497-581FAF7FEBB7}" type="presParOf" srcId="{8AADBCCB-9D0C-4321-8595-CA65A1F1A5D8}" destId="{466E9BA4-37CE-41C9-9032-84342DDCA120}" srcOrd="0" destOrd="0" presId="urn:microsoft.com/office/officeart/2005/8/layout/matrix3"/>
    <dgm:cxn modelId="{446AB158-9D9E-4844-BF81-338E4AE3C747}" type="presParOf" srcId="{8AADBCCB-9D0C-4321-8595-CA65A1F1A5D8}" destId="{B14AC659-40F9-40BD-8695-14E6D6C76CA5}" srcOrd="1" destOrd="0" presId="urn:microsoft.com/office/officeart/2005/8/layout/matrix3"/>
    <dgm:cxn modelId="{2362026A-5FB2-46C6-B3DC-40D4A06C04B9}" type="presParOf" srcId="{8AADBCCB-9D0C-4321-8595-CA65A1F1A5D8}" destId="{877633E2-368C-40AA-B9A8-CD80F2172D34}" srcOrd="2" destOrd="0" presId="urn:microsoft.com/office/officeart/2005/8/layout/matrix3"/>
    <dgm:cxn modelId="{DE6190A2-0A5C-4490-8D39-8358A497C5C8}" type="presParOf" srcId="{8AADBCCB-9D0C-4321-8595-CA65A1F1A5D8}" destId="{EA2DD6D8-3232-4DCC-A97F-7356045D2D53}" srcOrd="3" destOrd="0" presId="urn:microsoft.com/office/officeart/2005/8/layout/matrix3"/>
    <dgm:cxn modelId="{51CFB3AA-920C-4ACD-BFC4-4B394C19ACD3}" type="presParOf" srcId="{8AADBCCB-9D0C-4321-8595-CA65A1F1A5D8}" destId="{A50AF680-0AF3-4E57-B552-719912595E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DF4F7C-BD0C-4816-86ED-AC159576409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268720D-62FC-47D5-852E-FAE49C60A441}">
      <dgm:prSet phldrT="[Teks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nl-NL" dirty="0"/>
            <a:t>Wetten en regels (dwingen)</a:t>
          </a:r>
        </a:p>
      </dgm:t>
    </dgm:pt>
    <dgm:pt modelId="{9D66DEAF-4D96-47DF-8576-6D5AC9B88A60}" type="parTrans" cxnId="{9FB767E8-472B-4E7C-A130-7AE280D76352}">
      <dgm:prSet/>
      <dgm:spPr/>
      <dgm:t>
        <a:bodyPr/>
        <a:lstStyle/>
        <a:p>
          <a:endParaRPr lang="nl-NL"/>
        </a:p>
      </dgm:t>
    </dgm:pt>
    <dgm:pt modelId="{D9E843A5-EC53-4A5C-8EFB-3946BE103E7D}" type="sibTrans" cxnId="{9FB767E8-472B-4E7C-A130-7AE280D76352}">
      <dgm:prSet/>
      <dgm:spPr/>
      <dgm:t>
        <a:bodyPr/>
        <a:lstStyle/>
        <a:p>
          <a:endParaRPr lang="nl-NL"/>
        </a:p>
      </dgm:t>
    </dgm:pt>
    <dgm:pt modelId="{0B42B810-5476-4BCF-B53A-760BD6F105DB}">
      <dgm:prSet phldrT="[Tekst]"/>
      <dgm:spPr/>
      <dgm:t>
        <a:bodyPr/>
        <a:lstStyle/>
        <a:p>
          <a:r>
            <a:rPr lang="nl-NL" dirty="0"/>
            <a:t>Zelf uitvoeren</a:t>
          </a:r>
        </a:p>
      </dgm:t>
    </dgm:pt>
    <dgm:pt modelId="{C357F91E-C533-4828-AA0D-6F94D334673A}" type="parTrans" cxnId="{D1D56E9D-CB26-4759-9086-3429C61C9647}">
      <dgm:prSet/>
      <dgm:spPr/>
      <dgm:t>
        <a:bodyPr/>
        <a:lstStyle/>
        <a:p>
          <a:endParaRPr lang="nl-NL"/>
        </a:p>
      </dgm:t>
    </dgm:pt>
    <dgm:pt modelId="{CC550197-EB2A-480E-BC10-6D6A46AF710E}" type="sibTrans" cxnId="{D1D56E9D-CB26-4759-9086-3429C61C9647}">
      <dgm:prSet/>
      <dgm:spPr/>
      <dgm:t>
        <a:bodyPr/>
        <a:lstStyle/>
        <a:p>
          <a:endParaRPr lang="nl-NL"/>
        </a:p>
      </dgm:t>
    </dgm:pt>
    <dgm:pt modelId="{A3FCA0EC-D51B-4BEB-BAFB-93112EB0DC5F}">
      <dgm:prSet phldrT="[Tekst]"/>
      <dgm:spPr/>
      <dgm:t>
        <a:bodyPr/>
        <a:lstStyle/>
        <a:p>
          <a:r>
            <a:rPr lang="nl-NL" dirty="0"/>
            <a:t>Belastingen en subsidies</a:t>
          </a:r>
        </a:p>
        <a:p>
          <a:r>
            <a:rPr lang="nl-NL" dirty="0"/>
            <a:t>(stimuleren)</a:t>
          </a:r>
        </a:p>
      </dgm:t>
    </dgm:pt>
    <dgm:pt modelId="{4D3F09F4-C42A-4B28-8D54-73F2B5F33F40}" type="parTrans" cxnId="{342C683C-310B-4C2F-800F-BA6093FEB1BF}">
      <dgm:prSet/>
      <dgm:spPr/>
      <dgm:t>
        <a:bodyPr/>
        <a:lstStyle/>
        <a:p>
          <a:endParaRPr lang="nl-NL"/>
        </a:p>
      </dgm:t>
    </dgm:pt>
    <dgm:pt modelId="{501F5AC9-88D9-452A-A71C-C9C8758AFA67}" type="sibTrans" cxnId="{342C683C-310B-4C2F-800F-BA6093FEB1BF}">
      <dgm:prSet/>
      <dgm:spPr/>
      <dgm:t>
        <a:bodyPr/>
        <a:lstStyle/>
        <a:p>
          <a:endParaRPr lang="nl-NL"/>
        </a:p>
      </dgm:t>
    </dgm:pt>
    <dgm:pt modelId="{EE88A93B-E6A6-4382-BCBA-DB60DE4D9796}">
      <dgm:prSet phldrT="[Tekst]"/>
      <dgm:spPr/>
      <dgm:t>
        <a:bodyPr/>
        <a:lstStyle/>
        <a:p>
          <a:r>
            <a:rPr lang="nl-NL" dirty="0"/>
            <a:t>Kennis ontwikkelen en delen</a:t>
          </a:r>
        </a:p>
      </dgm:t>
    </dgm:pt>
    <dgm:pt modelId="{4A115243-7466-4A65-9179-B2ED671F0E49}" type="parTrans" cxnId="{F35772A1-5FD3-452C-91C2-7AF6A676C319}">
      <dgm:prSet/>
      <dgm:spPr/>
      <dgm:t>
        <a:bodyPr/>
        <a:lstStyle/>
        <a:p>
          <a:endParaRPr lang="nl-NL"/>
        </a:p>
      </dgm:t>
    </dgm:pt>
    <dgm:pt modelId="{F86E0A01-8160-400A-B4D6-F46B1DF2E6E5}" type="sibTrans" cxnId="{F35772A1-5FD3-452C-91C2-7AF6A676C319}">
      <dgm:prSet/>
      <dgm:spPr/>
      <dgm:t>
        <a:bodyPr/>
        <a:lstStyle/>
        <a:p>
          <a:endParaRPr lang="nl-NL"/>
        </a:p>
      </dgm:t>
    </dgm:pt>
    <dgm:pt modelId="{8AADBCCB-9D0C-4321-8595-CA65A1F1A5D8}" type="pres">
      <dgm:prSet presAssocID="{FEDF4F7C-BD0C-4816-86ED-AC159576409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66E9BA4-37CE-41C9-9032-84342DDCA120}" type="pres">
      <dgm:prSet presAssocID="{FEDF4F7C-BD0C-4816-86ED-AC159576409E}" presName="diamond" presStyleLbl="bgShp" presStyleIdx="0" presStyleCnt="1" custLinFactNeighborX="-648"/>
      <dgm:spPr/>
    </dgm:pt>
    <dgm:pt modelId="{B14AC659-40F9-40BD-8695-14E6D6C76CA5}" type="pres">
      <dgm:prSet presAssocID="{FEDF4F7C-BD0C-4816-86ED-AC159576409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77633E2-368C-40AA-B9A8-CD80F2172D34}" type="pres">
      <dgm:prSet presAssocID="{FEDF4F7C-BD0C-4816-86ED-AC159576409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2DD6D8-3232-4DCC-A97F-7356045D2D53}" type="pres">
      <dgm:prSet presAssocID="{FEDF4F7C-BD0C-4816-86ED-AC159576409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50AF680-0AF3-4E57-B552-719912595EC3}" type="pres">
      <dgm:prSet presAssocID="{FEDF4F7C-BD0C-4816-86ED-AC159576409E}" presName="quad4" presStyleLbl="node1" presStyleIdx="3" presStyleCnt="4" custLinFactNeighborX="-3846" custLinFactNeighborY="-42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FB767E8-472B-4E7C-A130-7AE280D76352}" srcId="{FEDF4F7C-BD0C-4816-86ED-AC159576409E}" destId="{9268720D-62FC-47D5-852E-FAE49C60A441}" srcOrd="0" destOrd="0" parTransId="{9D66DEAF-4D96-47DF-8576-6D5AC9B88A60}" sibTransId="{D9E843A5-EC53-4A5C-8EFB-3946BE103E7D}"/>
    <dgm:cxn modelId="{706C85E1-5294-41DF-B9FF-713A89393E24}" type="presOf" srcId="{EE88A93B-E6A6-4382-BCBA-DB60DE4D9796}" destId="{A50AF680-0AF3-4E57-B552-719912595EC3}" srcOrd="0" destOrd="0" presId="urn:microsoft.com/office/officeart/2005/8/layout/matrix3"/>
    <dgm:cxn modelId="{F35772A1-5FD3-452C-91C2-7AF6A676C319}" srcId="{FEDF4F7C-BD0C-4816-86ED-AC159576409E}" destId="{EE88A93B-E6A6-4382-BCBA-DB60DE4D9796}" srcOrd="3" destOrd="0" parTransId="{4A115243-7466-4A65-9179-B2ED671F0E49}" sibTransId="{F86E0A01-8160-400A-B4D6-F46B1DF2E6E5}"/>
    <dgm:cxn modelId="{D1D56E9D-CB26-4759-9086-3429C61C9647}" srcId="{FEDF4F7C-BD0C-4816-86ED-AC159576409E}" destId="{0B42B810-5476-4BCF-B53A-760BD6F105DB}" srcOrd="1" destOrd="0" parTransId="{C357F91E-C533-4828-AA0D-6F94D334673A}" sibTransId="{CC550197-EB2A-480E-BC10-6D6A46AF710E}"/>
    <dgm:cxn modelId="{715DEC80-A475-42B2-91FB-53C6966639F1}" type="presOf" srcId="{FEDF4F7C-BD0C-4816-86ED-AC159576409E}" destId="{8AADBCCB-9D0C-4321-8595-CA65A1F1A5D8}" srcOrd="0" destOrd="0" presId="urn:microsoft.com/office/officeart/2005/8/layout/matrix3"/>
    <dgm:cxn modelId="{27F308CF-4FEC-4D65-944A-05670552438A}" type="presOf" srcId="{A3FCA0EC-D51B-4BEB-BAFB-93112EB0DC5F}" destId="{EA2DD6D8-3232-4DCC-A97F-7356045D2D53}" srcOrd="0" destOrd="0" presId="urn:microsoft.com/office/officeart/2005/8/layout/matrix3"/>
    <dgm:cxn modelId="{45D1C439-6A79-4F00-A695-0D86D4125786}" type="presOf" srcId="{0B42B810-5476-4BCF-B53A-760BD6F105DB}" destId="{877633E2-368C-40AA-B9A8-CD80F2172D34}" srcOrd="0" destOrd="0" presId="urn:microsoft.com/office/officeart/2005/8/layout/matrix3"/>
    <dgm:cxn modelId="{B88A2BB8-2344-4A7A-9656-327FF698B972}" type="presOf" srcId="{9268720D-62FC-47D5-852E-FAE49C60A441}" destId="{B14AC659-40F9-40BD-8695-14E6D6C76CA5}" srcOrd="0" destOrd="0" presId="urn:microsoft.com/office/officeart/2005/8/layout/matrix3"/>
    <dgm:cxn modelId="{342C683C-310B-4C2F-800F-BA6093FEB1BF}" srcId="{FEDF4F7C-BD0C-4816-86ED-AC159576409E}" destId="{A3FCA0EC-D51B-4BEB-BAFB-93112EB0DC5F}" srcOrd="2" destOrd="0" parTransId="{4D3F09F4-C42A-4B28-8D54-73F2B5F33F40}" sibTransId="{501F5AC9-88D9-452A-A71C-C9C8758AFA67}"/>
    <dgm:cxn modelId="{F4998BDE-A258-4B41-A497-581FAF7FEBB7}" type="presParOf" srcId="{8AADBCCB-9D0C-4321-8595-CA65A1F1A5D8}" destId="{466E9BA4-37CE-41C9-9032-84342DDCA120}" srcOrd="0" destOrd="0" presId="urn:microsoft.com/office/officeart/2005/8/layout/matrix3"/>
    <dgm:cxn modelId="{446AB158-9D9E-4844-BF81-338E4AE3C747}" type="presParOf" srcId="{8AADBCCB-9D0C-4321-8595-CA65A1F1A5D8}" destId="{B14AC659-40F9-40BD-8695-14E6D6C76CA5}" srcOrd="1" destOrd="0" presId="urn:microsoft.com/office/officeart/2005/8/layout/matrix3"/>
    <dgm:cxn modelId="{2362026A-5FB2-46C6-B3DC-40D4A06C04B9}" type="presParOf" srcId="{8AADBCCB-9D0C-4321-8595-CA65A1F1A5D8}" destId="{877633E2-368C-40AA-B9A8-CD80F2172D34}" srcOrd="2" destOrd="0" presId="urn:microsoft.com/office/officeart/2005/8/layout/matrix3"/>
    <dgm:cxn modelId="{DE6190A2-0A5C-4490-8D39-8358A497C5C8}" type="presParOf" srcId="{8AADBCCB-9D0C-4321-8595-CA65A1F1A5D8}" destId="{EA2DD6D8-3232-4DCC-A97F-7356045D2D53}" srcOrd="3" destOrd="0" presId="urn:microsoft.com/office/officeart/2005/8/layout/matrix3"/>
    <dgm:cxn modelId="{51CFB3AA-920C-4ACD-BFC4-4B394C19ACD3}" type="presParOf" srcId="{8AADBCCB-9D0C-4321-8595-CA65A1F1A5D8}" destId="{A50AF680-0AF3-4E57-B552-719912595E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DF4F7C-BD0C-4816-86ED-AC159576409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268720D-62FC-47D5-852E-FAE49C60A441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/>
            <a:t>Wetten en regels (dwingen)</a:t>
          </a:r>
        </a:p>
      </dgm:t>
    </dgm:pt>
    <dgm:pt modelId="{9D66DEAF-4D96-47DF-8576-6D5AC9B88A60}" type="parTrans" cxnId="{9FB767E8-472B-4E7C-A130-7AE280D76352}">
      <dgm:prSet/>
      <dgm:spPr/>
      <dgm:t>
        <a:bodyPr/>
        <a:lstStyle/>
        <a:p>
          <a:endParaRPr lang="nl-NL"/>
        </a:p>
      </dgm:t>
    </dgm:pt>
    <dgm:pt modelId="{D9E843A5-EC53-4A5C-8EFB-3946BE103E7D}" type="sibTrans" cxnId="{9FB767E8-472B-4E7C-A130-7AE280D76352}">
      <dgm:prSet/>
      <dgm:spPr/>
      <dgm:t>
        <a:bodyPr/>
        <a:lstStyle/>
        <a:p>
          <a:endParaRPr lang="nl-NL"/>
        </a:p>
      </dgm:t>
    </dgm:pt>
    <dgm:pt modelId="{0B42B810-5476-4BCF-B53A-760BD6F105DB}">
      <dgm:prSet phldrT="[Tekst]"/>
      <dgm:spPr/>
      <dgm:t>
        <a:bodyPr/>
        <a:lstStyle/>
        <a:p>
          <a:r>
            <a:rPr lang="nl-NL" dirty="0"/>
            <a:t>Zelf uitvoeren</a:t>
          </a:r>
        </a:p>
      </dgm:t>
    </dgm:pt>
    <dgm:pt modelId="{C357F91E-C533-4828-AA0D-6F94D334673A}" type="parTrans" cxnId="{D1D56E9D-CB26-4759-9086-3429C61C9647}">
      <dgm:prSet/>
      <dgm:spPr/>
      <dgm:t>
        <a:bodyPr/>
        <a:lstStyle/>
        <a:p>
          <a:endParaRPr lang="nl-NL"/>
        </a:p>
      </dgm:t>
    </dgm:pt>
    <dgm:pt modelId="{CC550197-EB2A-480E-BC10-6D6A46AF710E}" type="sibTrans" cxnId="{D1D56E9D-CB26-4759-9086-3429C61C9647}">
      <dgm:prSet/>
      <dgm:spPr/>
      <dgm:t>
        <a:bodyPr/>
        <a:lstStyle/>
        <a:p>
          <a:endParaRPr lang="nl-NL"/>
        </a:p>
      </dgm:t>
    </dgm:pt>
    <dgm:pt modelId="{A3FCA0EC-D51B-4BEB-BAFB-93112EB0DC5F}">
      <dgm:prSet phldrT="[Teks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nl-NL" dirty="0"/>
            <a:t>Belastingen en subsidies</a:t>
          </a:r>
        </a:p>
        <a:p>
          <a:r>
            <a:rPr lang="nl-NL" dirty="0"/>
            <a:t>(stimuleren)</a:t>
          </a:r>
        </a:p>
      </dgm:t>
    </dgm:pt>
    <dgm:pt modelId="{4D3F09F4-C42A-4B28-8D54-73F2B5F33F40}" type="parTrans" cxnId="{342C683C-310B-4C2F-800F-BA6093FEB1BF}">
      <dgm:prSet/>
      <dgm:spPr/>
      <dgm:t>
        <a:bodyPr/>
        <a:lstStyle/>
        <a:p>
          <a:endParaRPr lang="nl-NL"/>
        </a:p>
      </dgm:t>
    </dgm:pt>
    <dgm:pt modelId="{501F5AC9-88D9-452A-A71C-C9C8758AFA67}" type="sibTrans" cxnId="{342C683C-310B-4C2F-800F-BA6093FEB1BF}">
      <dgm:prSet/>
      <dgm:spPr/>
      <dgm:t>
        <a:bodyPr/>
        <a:lstStyle/>
        <a:p>
          <a:endParaRPr lang="nl-NL"/>
        </a:p>
      </dgm:t>
    </dgm:pt>
    <dgm:pt modelId="{EE88A93B-E6A6-4382-BCBA-DB60DE4D9796}">
      <dgm:prSet phldrT="[Tekst]"/>
      <dgm:spPr/>
      <dgm:t>
        <a:bodyPr/>
        <a:lstStyle/>
        <a:p>
          <a:r>
            <a:rPr lang="nl-NL" dirty="0"/>
            <a:t>Kennis ontwikkelen en delen</a:t>
          </a:r>
        </a:p>
      </dgm:t>
    </dgm:pt>
    <dgm:pt modelId="{4A115243-7466-4A65-9179-B2ED671F0E49}" type="parTrans" cxnId="{F35772A1-5FD3-452C-91C2-7AF6A676C319}">
      <dgm:prSet/>
      <dgm:spPr/>
      <dgm:t>
        <a:bodyPr/>
        <a:lstStyle/>
        <a:p>
          <a:endParaRPr lang="nl-NL"/>
        </a:p>
      </dgm:t>
    </dgm:pt>
    <dgm:pt modelId="{F86E0A01-8160-400A-B4D6-F46B1DF2E6E5}" type="sibTrans" cxnId="{F35772A1-5FD3-452C-91C2-7AF6A676C319}">
      <dgm:prSet/>
      <dgm:spPr/>
      <dgm:t>
        <a:bodyPr/>
        <a:lstStyle/>
        <a:p>
          <a:endParaRPr lang="nl-NL"/>
        </a:p>
      </dgm:t>
    </dgm:pt>
    <dgm:pt modelId="{8AADBCCB-9D0C-4321-8595-CA65A1F1A5D8}" type="pres">
      <dgm:prSet presAssocID="{FEDF4F7C-BD0C-4816-86ED-AC159576409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66E9BA4-37CE-41C9-9032-84342DDCA120}" type="pres">
      <dgm:prSet presAssocID="{FEDF4F7C-BD0C-4816-86ED-AC159576409E}" presName="diamond" presStyleLbl="bgShp" presStyleIdx="0" presStyleCnt="1" custLinFactNeighborX="-648"/>
      <dgm:spPr/>
    </dgm:pt>
    <dgm:pt modelId="{B14AC659-40F9-40BD-8695-14E6D6C76CA5}" type="pres">
      <dgm:prSet presAssocID="{FEDF4F7C-BD0C-4816-86ED-AC159576409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77633E2-368C-40AA-B9A8-CD80F2172D34}" type="pres">
      <dgm:prSet presAssocID="{FEDF4F7C-BD0C-4816-86ED-AC159576409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2DD6D8-3232-4DCC-A97F-7356045D2D53}" type="pres">
      <dgm:prSet presAssocID="{FEDF4F7C-BD0C-4816-86ED-AC159576409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50AF680-0AF3-4E57-B552-719912595EC3}" type="pres">
      <dgm:prSet presAssocID="{FEDF4F7C-BD0C-4816-86ED-AC159576409E}" presName="quad4" presStyleLbl="node1" presStyleIdx="3" presStyleCnt="4" custLinFactNeighborX="-3846" custLinFactNeighborY="-42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FB767E8-472B-4E7C-A130-7AE280D76352}" srcId="{FEDF4F7C-BD0C-4816-86ED-AC159576409E}" destId="{9268720D-62FC-47D5-852E-FAE49C60A441}" srcOrd="0" destOrd="0" parTransId="{9D66DEAF-4D96-47DF-8576-6D5AC9B88A60}" sibTransId="{D9E843A5-EC53-4A5C-8EFB-3946BE103E7D}"/>
    <dgm:cxn modelId="{706C85E1-5294-41DF-B9FF-713A89393E24}" type="presOf" srcId="{EE88A93B-E6A6-4382-BCBA-DB60DE4D9796}" destId="{A50AF680-0AF3-4E57-B552-719912595EC3}" srcOrd="0" destOrd="0" presId="urn:microsoft.com/office/officeart/2005/8/layout/matrix3"/>
    <dgm:cxn modelId="{F35772A1-5FD3-452C-91C2-7AF6A676C319}" srcId="{FEDF4F7C-BD0C-4816-86ED-AC159576409E}" destId="{EE88A93B-E6A6-4382-BCBA-DB60DE4D9796}" srcOrd="3" destOrd="0" parTransId="{4A115243-7466-4A65-9179-B2ED671F0E49}" sibTransId="{F86E0A01-8160-400A-B4D6-F46B1DF2E6E5}"/>
    <dgm:cxn modelId="{D1D56E9D-CB26-4759-9086-3429C61C9647}" srcId="{FEDF4F7C-BD0C-4816-86ED-AC159576409E}" destId="{0B42B810-5476-4BCF-B53A-760BD6F105DB}" srcOrd="1" destOrd="0" parTransId="{C357F91E-C533-4828-AA0D-6F94D334673A}" sibTransId="{CC550197-EB2A-480E-BC10-6D6A46AF710E}"/>
    <dgm:cxn modelId="{715DEC80-A475-42B2-91FB-53C6966639F1}" type="presOf" srcId="{FEDF4F7C-BD0C-4816-86ED-AC159576409E}" destId="{8AADBCCB-9D0C-4321-8595-CA65A1F1A5D8}" srcOrd="0" destOrd="0" presId="urn:microsoft.com/office/officeart/2005/8/layout/matrix3"/>
    <dgm:cxn modelId="{27F308CF-4FEC-4D65-944A-05670552438A}" type="presOf" srcId="{A3FCA0EC-D51B-4BEB-BAFB-93112EB0DC5F}" destId="{EA2DD6D8-3232-4DCC-A97F-7356045D2D53}" srcOrd="0" destOrd="0" presId="urn:microsoft.com/office/officeart/2005/8/layout/matrix3"/>
    <dgm:cxn modelId="{45D1C439-6A79-4F00-A695-0D86D4125786}" type="presOf" srcId="{0B42B810-5476-4BCF-B53A-760BD6F105DB}" destId="{877633E2-368C-40AA-B9A8-CD80F2172D34}" srcOrd="0" destOrd="0" presId="urn:microsoft.com/office/officeart/2005/8/layout/matrix3"/>
    <dgm:cxn modelId="{B88A2BB8-2344-4A7A-9656-327FF698B972}" type="presOf" srcId="{9268720D-62FC-47D5-852E-FAE49C60A441}" destId="{B14AC659-40F9-40BD-8695-14E6D6C76CA5}" srcOrd="0" destOrd="0" presId="urn:microsoft.com/office/officeart/2005/8/layout/matrix3"/>
    <dgm:cxn modelId="{342C683C-310B-4C2F-800F-BA6093FEB1BF}" srcId="{FEDF4F7C-BD0C-4816-86ED-AC159576409E}" destId="{A3FCA0EC-D51B-4BEB-BAFB-93112EB0DC5F}" srcOrd="2" destOrd="0" parTransId="{4D3F09F4-C42A-4B28-8D54-73F2B5F33F40}" sibTransId="{501F5AC9-88D9-452A-A71C-C9C8758AFA67}"/>
    <dgm:cxn modelId="{F4998BDE-A258-4B41-A497-581FAF7FEBB7}" type="presParOf" srcId="{8AADBCCB-9D0C-4321-8595-CA65A1F1A5D8}" destId="{466E9BA4-37CE-41C9-9032-84342DDCA120}" srcOrd="0" destOrd="0" presId="urn:microsoft.com/office/officeart/2005/8/layout/matrix3"/>
    <dgm:cxn modelId="{446AB158-9D9E-4844-BF81-338E4AE3C747}" type="presParOf" srcId="{8AADBCCB-9D0C-4321-8595-CA65A1F1A5D8}" destId="{B14AC659-40F9-40BD-8695-14E6D6C76CA5}" srcOrd="1" destOrd="0" presId="urn:microsoft.com/office/officeart/2005/8/layout/matrix3"/>
    <dgm:cxn modelId="{2362026A-5FB2-46C6-B3DC-40D4A06C04B9}" type="presParOf" srcId="{8AADBCCB-9D0C-4321-8595-CA65A1F1A5D8}" destId="{877633E2-368C-40AA-B9A8-CD80F2172D34}" srcOrd="2" destOrd="0" presId="urn:microsoft.com/office/officeart/2005/8/layout/matrix3"/>
    <dgm:cxn modelId="{DE6190A2-0A5C-4490-8D39-8358A497C5C8}" type="presParOf" srcId="{8AADBCCB-9D0C-4321-8595-CA65A1F1A5D8}" destId="{EA2DD6D8-3232-4DCC-A97F-7356045D2D53}" srcOrd="3" destOrd="0" presId="urn:microsoft.com/office/officeart/2005/8/layout/matrix3"/>
    <dgm:cxn modelId="{51CFB3AA-920C-4ACD-BFC4-4B394C19ACD3}" type="presParOf" srcId="{8AADBCCB-9D0C-4321-8595-CA65A1F1A5D8}" destId="{A50AF680-0AF3-4E57-B552-719912595E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DF4F7C-BD0C-4816-86ED-AC159576409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268720D-62FC-47D5-852E-FAE49C60A441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/>
            <a:t>Wetten en regels (dwingen)</a:t>
          </a:r>
        </a:p>
      </dgm:t>
    </dgm:pt>
    <dgm:pt modelId="{9D66DEAF-4D96-47DF-8576-6D5AC9B88A60}" type="parTrans" cxnId="{9FB767E8-472B-4E7C-A130-7AE280D76352}">
      <dgm:prSet/>
      <dgm:spPr/>
      <dgm:t>
        <a:bodyPr/>
        <a:lstStyle/>
        <a:p>
          <a:endParaRPr lang="nl-NL"/>
        </a:p>
      </dgm:t>
    </dgm:pt>
    <dgm:pt modelId="{D9E843A5-EC53-4A5C-8EFB-3946BE103E7D}" type="sibTrans" cxnId="{9FB767E8-472B-4E7C-A130-7AE280D76352}">
      <dgm:prSet/>
      <dgm:spPr/>
      <dgm:t>
        <a:bodyPr/>
        <a:lstStyle/>
        <a:p>
          <a:endParaRPr lang="nl-NL"/>
        </a:p>
      </dgm:t>
    </dgm:pt>
    <dgm:pt modelId="{0B42B810-5476-4BCF-B53A-760BD6F105DB}">
      <dgm:prSet phldrT="[Tekst]"/>
      <dgm:spPr/>
      <dgm:t>
        <a:bodyPr/>
        <a:lstStyle/>
        <a:p>
          <a:r>
            <a:rPr lang="nl-NL" dirty="0"/>
            <a:t>Zelf uitvoeren</a:t>
          </a:r>
        </a:p>
      </dgm:t>
    </dgm:pt>
    <dgm:pt modelId="{C357F91E-C533-4828-AA0D-6F94D334673A}" type="parTrans" cxnId="{D1D56E9D-CB26-4759-9086-3429C61C9647}">
      <dgm:prSet/>
      <dgm:spPr/>
      <dgm:t>
        <a:bodyPr/>
        <a:lstStyle/>
        <a:p>
          <a:endParaRPr lang="nl-NL"/>
        </a:p>
      </dgm:t>
    </dgm:pt>
    <dgm:pt modelId="{CC550197-EB2A-480E-BC10-6D6A46AF710E}" type="sibTrans" cxnId="{D1D56E9D-CB26-4759-9086-3429C61C9647}">
      <dgm:prSet/>
      <dgm:spPr/>
      <dgm:t>
        <a:bodyPr/>
        <a:lstStyle/>
        <a:p>
          <a:endParaRPr lang="nl-NL"/>
        </a:p>
      </dgm:t>
    </dgm:pt>
    <dgm:pt modelId="{A3FCA0EC-D51B-4BEB-BAFB-93112EB0DC5F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/>
            <a:t>Belastingen en subsidies</a:t>
          </a:r>
        </a:p>
        <a:p>
          <a:r>
            <a:rPr lang="nl-NL" dirty="0"/>
            <a:t>(stimuleren)</a:t>
          </a:r>
        </a:p>
      </dgm:t>
    </dgm:pt>
    <dgm:pt modelId="{4D3F09F4-C42A-4B28-8D54-73F2B5F33F40}" type="parTrans" cxnId="{342C683C-310B-4C2F-800F-BA6093FEB1BF}">
      <dgm:prSet/>
      <dgm:spPr/>
      <dgm:t>
        <a:bodyPr/>
        <a:lstStyle/>
        <a:p>
          <a:endParaRPr lang="nl-NL"/>
        </a:p>
      </dgm:t>
    </dgm:pt>
    <dgm:pt modelId="{501F5AC9-88D9-452A-A71C-C9C8758AFA67}" type="sibTrans" cxnId="{342C683C-310B-4C2F-800F-BA6093FEB1BF}">
      <dgm:prSet/>
      <dgm:spPr/>
      <dgm:t>
        <a:bodyPr/>
        <a:lstStyle/>
        <a:p>
          <a:endParaRPr lang="nl-NL"/>
        </a:p>
      </dgm:t>
    </dgm:pt>
    <dgm:pt modelId="{EE88A93B-E6A6-4382-BCBA-DB60DE4D9796}">
      <dgm:prSet phldrT="[Teks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nl-NL" dirty="0"/>
            <a:t>Kennis ontwikkelen en delen</a:t>
          </a:r>
        </a:p>
      </dgm:t>
    </dgm:pt>
    <dgm:pt modelId="{4A115243-7466-4A65-9179-B2ED671F0E49}" type="parTrans" cxnId="{F35772A1-5FD3-452C-91C2-7AF6A676C319}">
      <dgm:prSet/>
      <dgm:spPr/>
      <dgm:t>
        <a:bodyPr/>
        <a:lstStyle/>
        <a:p>
          <a:endParaRPr lang="nl-NL"/>
        </a:p>
      </dgm:t>
    </dgm:pt>
    <dgm:pt modelId="{F86E0A01-8160-400A-B4D6-F46B1DF2E6E5}" type="sibTrans" cxnId="{F35772A1-5FD3-452C-91C2-7AF6A676C319}">
      <dgm:prSet/>
      <dgm:spPr/>
      <dgm:t>
        <a:bodyPr/>
        <a:lstStyle/>
        <a:p>
          <a:endParaRPr lang="nl-NL"/>
        </a:p>
      </dgm:t>
    </dgm:pt>
    <dgm:pt modelId="{8AADBCCB-9D0C-4321-8595-CA65A1F1A5D8}" type="pres">
      <dgm:prSet presAssocID="{FEDF4F7C-BD0C-4816-86ED-AC159576409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66E9BA4-37CE-41C9-9032-84342DDCA120}" type="pres">
      <dgm:prSet presAssocID="{FEDF4F7C-BD0C-4816-86ED-AC159576409E}" presName="diamond" presStyleLbl="bgShp" presStyleIdx="0" presStyleCnt="1" custLinFactNeighborX="-648"/>
      <dgm:spPr/>
    </dgm:pt>
    <dgm:pt modelId="{B14AC659-40F9-40BD-8695-14E6D6C76CA5}" type="pres">
      <dgm:prSet presAssocID="{FEDF4F7C-BD0C-4816-86ED-AC159576409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77633E2-368C-40AA-B9A8-CD80F2172D34}" type="pres">
      <dgm:prSet presAssocID="{FEDF4F7C-BD0C-4816-86ED-AC159576409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2DD6D8-3232-4DCC-A97F-7356045D2D53}" type="pres">
      <dgm:prSet presAssocID="{FEDF4F7C-BD0C-4816-86ED-AC159576409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50AF680-0AF3-4E57-B552-719912595EC3}" type="pres">
      <dgm:prSet presAssocID="{FEDF4F7C-BD0C-4816-86ED-AC159576409E}" presName="quad4" presStyleLbl="node1" presStyleIdx="3" presStyleCnt="4" custLinFactNeighborX="-3846" custLinFactNeighborY="-42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FB767E8-472B-4E7C-A130-7AE280D76352}" srcId="{FEDF4F7C-BD0C-4816-86ED-AC159576409E}" destId="{9268720D-62FC-47D5-852E-FAE49C60A441}" srcOrd="0" destOrd="0" parTransId="{9D66DEAF-4D96-47DF-8576-6D5AC9B88A60}" sibTransId="{D9E843A5-EC53-4A5C-8EFB-3946BE103E7D}"/>
    <dgm:cxn modelId="{706C85E1-5294-41DF-B9FF-713A89393E24}" type="presOf" srcId="{EE88A93B-E6A6-4382-BCBA-DB60DE4D9796}" destId="{A50AF680-0AF3-4E57-B552-719912595EC3}" srcOrd="0" destOrd="0" presId="urn:microsoft.com/office/officeart/2005/8/layout/matrix3"/>
    <dgm:cxn modelId="{F35772A1-5FD3-452C-91C2-7AF6A676C319}" srcId="{FEDF4F7C-BD0C-4816-86ED-AC159576409E}" destId="{EE88A93B-E6A6-4382-BCBA-DB60DE4D9796}" srcOrd="3" destOrd="0" parTransId="{4A115243-7466-4A65-9179-B2ED671F0E49}" sibTransId="{F86E0A01-8160-400A-B4D6-F46B1DF2E6E5}"/>
    <dgm:cxn modelId="{D1D56E9D-CB26-4759-9086-3429C61C9647}" srcId="{FEDF4F7C-BD0C-4816-86ED-AC159576409E}" destId="{0B42B810-5476-4BCF-B53A-760BD6F105DB}" srcOrd="1" destOrd="0" parTransId="{C357F91E-C533-4828-AA0D-6F94D334673A}" sibTransId="{CC550197-EB2A-480E-BC10-6D6A46AF710E}"/>
    <dgm:cxn modelId="{715DEC80-A475-42B2-91FB-53C6966639F1}" type="presOf" srcId="{FEDF4F7C-BD0C-4816-86ED-AC159576409E}" destId="{8AADBCCB-9D0C-4321-8595-CA65A1F1A5D8}" srcOrd="0" destOrd="0" presId="urn:microsoft.com/office/officeart/2005/8/layout/matrix3"/>
    <dgm:cxn modelId="{27F308CF-4FEC-4D65-944A-05670552438A}" type="presOf" srcId="{A3FCA0EC-D51B-4BEB-BAFB-93112EB0DC5F}" destId="{EA2DD6D8-3232-4DCC-A97F-7356045D2D53}" srcOrd="0" destOrd="0" presId="urn:microsoft.com/office/officeart/2005/8/layout/matrix3"/>
    <dgm:cxn modelId="{45D1C439-6A79-4F00-A695-0D86D4125786}" type="presOf" srcId="{0B42B810-5476-4BCF-B53A-760BD6F105DB}" destId="{877633E2-368C-40AA-B9A8-CD80F2172D34}" srcOrd="0" destOrd="0" presId="urn:microsoft.com/office/officeart/2005/8/layout/matrix3"/>
    <dgm:cxn modelId="{B88A2BB8-2344-4A7A-9656-327FF698B972}" type="presOf" srcId="{9268720D-62FC-47D5-852E-FAE49C60A441}" destId="{B14AC659-40F9-40BD-8695-14E6D6C76CA5}" srcOrd="0" destOrd="0" presId="urn:microsoft.com/office/officeart/2005/8/layout/matrix3"/>
    <dgm:cxn modelId="{342C683C-310B-4C2F-800F-BA6093FEB1BF}" srcId="{FEDF4F7C-BD0C-4816-86ED-AC159576409E}" destId="{A3FCA0EC-D51B-4BEB-BAFB-93112EB0DC5F}" srcOrd="2" destOrd="0" parTransId="{4D3F09F4-C42A-4B28-8D54-73F2B5F33F40}" sibTransId="{501F5AC9-88D9-452A-A71C-C9C8758AFA67}"/>
    <dgm:cxn modelId="{F4998BDE-A258-4B41-A497-581FAF7FEBB7}" type="presParOf" srcId="{8AADBCCB-9D0C-4321-8595-CA65A1F1A5D8}" destId="{466E9BA4-37CE-41C9-9032-84342DDCA120}" srcOrd="0" destOrd="0" presId="urn:microsoft.com/office/officeart/2005/8/layout/matrix3"/>
    <dgm:cxn modelId="{446AB158-9D9E-4844-BF81-338E4AE3C747}" type="presParOf" srcId="{8AADBCCB-9D0C-4321-8595-CA65A1F1A5D8}" destId="{B14AC659-40F9-40BD-8695-14E6D6C76CA5}" srcOrd="1" destOrd="0" presId="urn:microsoft.com/office/officeart/2005/8/layout/matrix3"/>
    <dgm:cxn modelId="{2362026A-5FB2-46C6-B3DC-40D4A06C04B9}" type="presParOf" srcId="{8AADBCCB-9D0C-4321-8595-CA65A1F1A5D8}" destId="{877633E2-368C-40AA-B9A8-CD80F2172D34}" srcOrd="2" destOrd="0" presId="urn:microsoft.com/office/officeart/2005/8/layout/matrix3"/>
    <dgm:cxn modelId="{DE6190A2-0A5C-4490-8D39-8358A497C5C8}" type="presParOf" srcId="{8AADBCCB-9D0C-4321-8595-CA65A1F1A5D8}" destId="{EA2DD6D8-3232-4DCC-A97F-7356045D2D53}" srcOrd="3" destOrd="0" presId="urn:microsoft.com/office/officeart/2005/8/layout/matrix3"/>
    <dgm:cxn modelId="{51CFB3AA-920C-4ACD-BFC4-4B394C19ACD3}" type="presParOf" srcId="{8AADBCCB-9D0C-4321-8595-CA65A1F1A5D8}" destId="{A50AF680-0AF3-4E57-B552-719912595E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F17F0-5446-40C0-87D0-0DF242422EA4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E12B38-25D1-4A35-807A-1E5588FC2BFC}">
      <dsp:nvSpPr>
        <dsp:cNvPr id="0" name=""/>
        <dsp:cNvSpPr/>
      </dsp:nvSpPr>
      <dsp:spPr>
        <a:xfrm>
          <a:off x="3657599" y="542395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>
              <a:highlight>
                <a:srgbClr val="FFFF00"/>
              </a:highlight>
            </a:rPr>
            <a:t>Landelijke energiebeleid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/>
            <a:t>Afstemming taakstelling elektriciteit en warmte over de regio’s </a:t>
          </a:r>
        </a:p>
      </dsp:txBody>
      <dsp:txXfrm>
        <a:off x="3695210" y="580006"/>
        <a:ext cx="3446911" cy="695244"/>
      </dsp:txXfrm>
    </dsp:sp>
    <dsp:sp modelId="{DFB193A6-9EE0-40EC-800E-94D6E927648C}">
      <dsp:nvSpPr>
        <dsp:cNvPr id="0" name=""/>
        <dsp:cNvSpPr/>
      </dsp:nvSpPr>
      <dsp:spPr>
        <a:xfrm>
          <a:off x="3657599" y="1409170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>
              <a:highlight>
                <a:srgbClr val="FFFF00"/>
              </a:highlight>
            </a:rPr>
            <a:t>Regionale Energiestrategie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/>
            <a:t>Hoe komen de gemeenten aan hun warmte en elektriciteit</a:t>
          </a:r>
        </a:p>
      </dsp:txBody>
      <dsp:txXfrm>
        <a:off x="3695210" y="1446781"/>
        <a:ext cx="3446911" cy="695244"/>
      </dsp:txXfrm>
    </dsp:sp>
    <dsp:sp modelId="{D0567781-1CA7-4033-BA57-B5349DD8C39C}">
      <dsp:nvSpPr>
        <dsp:cNvPr id="0" name=""/>
        <dsp:cNvSpPr/>
      </dsp:nvSpPr>
      <dsp:spPr>
        <a:xfrm>
          <a:off x="3657599" y="2324101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>
              <a:highlight>
                <a:srgbClr val="FFFF00"/>
              </a:highlight>
            </a:rPr>
            <a:t>Gemeentelijke transitievisie warmte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/>
            <a:t>Wanneer welke wijk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/>
            <a:t>Wijken voor 2030: welke alternatieve warmtevoorziening maatschappelijke kosten en kosten voor de eindgebruiker</a:t>
          </a:r>
        </a:p>
      </dsp:txBody>
      <dsp:txXfrm>
        <a:off x="3695210" y="2361712"/>
        <a:ext cx="3446911" cy="695244"/>
      </dsp:txXfrm>
    </dsp:sp>
    <dsp:sp modelId="{9B5F8993-5129-41BB-81B5-C9B6701EEE63}">
      <dsp:nvSpPr>
        <dsp:cNvPr id="0" name=""/>
        <dsp:cNvSpPr/>
      </dsp:nvSpPr>
      <dsp:spPr>
        <a:xfrm>
          <a:off x="3657599" y="3142721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>
              <a:highlight>
                <a:srgbClr val="FFFF00"/>
              </a:highlight>
            </a:rPr>
            <a:t>Uitvoeringsplan per wijk</a:t>
          </a:r>
          <a:r>
            <a:rPr lang="nl-NL" sz="900" kern="1200" dirty="0"/>
            <a:t>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/>
            <a:t>Realiseren oplossingsrichting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/>
            <a:t>Besluit afsluiten aardgas</a:t>
          </a:r>
        </a:p>
      </dsp:txBody>
      <dsp:txXfrm>
        <a:off x="3695210" y="3180332"/>
        <a:ext cx="3446911" cy="695244"/>
      </dsp:txXfrm>
    </dsp:sp>
    <dsp:sp modelId="{48ECA30C-9900-4F83-8064-39EC43F83D14}">
      <dsp:nvSpPr>
        <dsp:cNvPr id="0" name=""/>
        <dsp:cNvSpPr/>
      </dsp:nvSpPr>
      <dsp:spPr>
        <a:xfrm>
          <a:off x="3657599" y="4009496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>
              <a:highlight>
                <a:srgbClr val="FFFF00"/>
              </a:highlight>
            </a:rPr>
            <a:t>Aanpassingen in de woning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>
              <a:solidFill>
                <a:schemeClr val="tx1"/>
              </a:solidFill>
            </a:rPr>
            <a:t>Wordt door de eigenaar/gebruiker zelf geregeld</a:t>
          </a:r>
          <a:endParaRPr lang="nl-NL" sz="900" kern="1200" dirty="0"/>
        </a:p>
      </dsp:txBody>
      <dsp:txXfrm>
        <a:off x="3695210" y="4047107"/>
        <a:ext cx="3446911" cy="6952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E9BA4-37CE-41C9-9032-84342DDCA120}">
      <dsp:nvSpPr>
        <dsp:cNvPr id="0" name=""/>
        <dsp:cNvSpPr/>
      </dsp:nvSpPr>
      <dsp:spPr>
        <a:xfrm>
          <a:off x="3082131" y="0"/>
          <a:ext cx="4351338" cy="435133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AC659-40F9-40BD-8695-14E6D6C76CA5}">
      <dsp:nvSpPr>
        <dsp:cNvPr id="0" name=""/>
        <dsp:cNvSpPr/>
      </dsp:nvSpPr>
      <dsp:spPr>
        <a:xfrm>
          <a:off x="3495508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/>
            <a:t>Wetten en regels (dwingen)</a:t>
          </a:r>
        </a:p>
      </dsp:txBody>
      <dsp:txXfrm>
        <a:off x="3578350" y="496219"/>
        <a:ext cx="1531337" cy="1531337"/>
      </dsp:txXfrm>
    </dsp:sp>
    <dsp:sp modelId="{877633E2-368C-40AA-B9A8-CD80F2172D34}">
      <dsp:nvSpPr>
        <dsp:cNvPr id="0" name=""/>
        <dsp:cNvSpPr/>
      </dsp:nvSpPr>
      <dsp:spPr>
        <a:xfrm>
          <a:off x="5323070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/>
            <a:t>Zelf uitvoeren</a:t>
          </a:r>
        </a:p>
      </dsp:txBody>
      <dsp:txXfrm>
        <a:off x="5405912" y="496219"/>
        <a:ext cx="1531337" cy="1531337"/>
      </dsp:txXfrm>
    </dsp:sp>
    <dsp:sp modelId="{EA2DD6D8-3232-4DCC-A97F-7356045D2D53}">
      <dsp:nvSpPr>
        <dsp:cNvPr id="0" name=""/>
        <dsp:cNvSpPr/>
      </dsp:nvSpPr>
      <dsp:spPr>
        <a:xfrm>
          <a:off x="3478096" y="2214821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/>
            <a:t>Belastingen en subsidies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/>
            <a:t>(stimuleren)</a:t>
          </a:r>
        </a:p>
      </dsp:txBody>
      <dsp:txXfrm>
        <a:off x="3560938" y="2297663"/>
        <a:ext cx="1531337" cy="1531337"/>
      </dsp:txXfrm>
    </dsp:sp>
    <dsp:sp modelId="{A50AF680-0AF3-4E57-B552-719912595EC3}">
      <dsp:nvSpPr>
        <dsp:cNvPr id="0" name=""/>
        <dsp:cNvSpPr/>
      </dsp:nvSpPr>
      <dsp:spPr>
        <a:xfrm>
          <a:off x="5257802" y="2220625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/>
            <a:t>Kennis ontwikkelen en delen</a:t>
          </a:r>
        </a:p>
      </dsp:txBody>
      <dsp:txXfrm>
        <a:off x="5340644" y="2303467"/>
        <a:ext cx="1531337" cy="1531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E9BA4-37CE-41C9-9032-84342DDCA120}">
      <dsp:nvSpPr>
        <dsp:cNvPr id="0" name=""/>
        <dsp:cNvSpPr/>
      </dsp:nvSpPr>
      <dsp:spPr>
        <a:xfrm>
          <a:off x="2001975" y="0"/>
          <a:ext cx="2428512" cy="242851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AC659-40F9-40BD-8695-14E6D6C76CA5}">
      <dsp:nvSpPr>
        <dsp:cNvPr id="0" name=""/>
        <dsp:cNvSpPr/>
      </dsp:nvSpPr>
      <dsp:spPr>
        <a:xfrm>
          <a:off x="2253516" y="277477"/>
          <a:ext cx="947119" cy="94711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Wetten en regels (dwingen)</a:t>
          </a:r>
        </a:p>
      </dsp:txBody>
      <dsp:txXfrm>
        <a:off x="2299751" y="323712"/>
        <a:ext cx="854649" cy="854649"/>
      </dsp:txXfrm>
    </dsp:sp>
    <dsp:sp modelId="{877633E2-368C-40AA-B9A8-CD80F2172D34}">
      <dsp:nvSpPr>
        <dsp:cNvPr id="0" name=""/>
        <dsp:cNvSpPr/>
      </dsp:nvSpPr>
      <dsp:spPr>
        <a:xfrm>
          <a:off x="3215840" y="215980"/>
          <a:ext cx="947119" cy="947119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Zelf uitvoeren</a:t>
          </a:r>
        </a:p>
      </dsp:txBody>
      <dsp:txXfrm>
        <a:off x="3262075" y="262215"/>
        <a:ext cx="854649" cy="854649"/>
      </dsp:txXfrm>
    </dsp:sp>
    <dsp:sp modelId="{EA2DD6D8-3232-4DCC-A97F-7356045D2D53}">
      <dsp:nvSpPr>
        <dsp:cNvPr id="0" name=""/>
        <dsp:cNvSpPr/>
      </dsp:nvSpPr>
      <dsp:spPr>
        <a:xfrm>
          <a:off x="2248421" y="1250683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Belastingen en subsidies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(stimuleren)</a:t>
          </a:r>
        </a:p>
      </dsp:txBody>
      <dsp:txXfrm>
        <a:off x="2294656" y="1296918"/>
        <a:ext cx="854649" cy="854649"/>
      </dsp:txXfrm>
    </dsp:sp>
    <dsp:sp modelId="{A50AF680-0AF3-4E57-B552-719912595EC3}">
      <dsp:nvSpPr>
        <dsp:cNvPr id="0" name=""/>
        <dsp:cNvSpPr/>
      </dsp:nvSpPr>
      <dsp:spPr>
        <a:xfrm>
          <a:off x="3252986" y="1262740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Kennis ontwikkelen en delen</a:t>
          </a:r>
        </a:p>
      </dsp:txBody>
      <dsp:txXfrm>
        <a:off x="3299221" y="1308975"/>
        <a:ext cx="854649" cy="8546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E9BA4-37CE-41C9-9032-84342DDCA120}">
      <dsp:nvSpPr>
        <dsp:cNvPr id="0" name=""/>
        <dsp:cNvSpPr/>
      </dsp:nvSpPr>
      <dsp:spPr>
        <a:xfrm>
          <a:off x="2001975" y="0"/>
          <a:ext cx="2428512" cy="242851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AC659-40F9-40BD-8695-14E6D6C76CA5}">
      <dsp:nvSpPr>
        <dsp:cNvPr id="0" name=""/>
        <dsp:cNvSpPr/>
      </dsp:nvSpPr>
      <dsp:spPr>
        <a:xfrm>
          <a:off x="2248421" y="230708"/>
          <a:ext cx="947119" cy="947119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Wetten en regels (dwingen)</a:t>
          </a:r>
        </a:p>
      </dsp:txBody>
      <dsp:txXfrm>
        <a:off x="2294656" y="276943"/>
        <a:ext cx="854649" cy="854649"/>
      </dsp:txXfrm>
    </dsp:sp>
    <dsp:sp modelId="{877633E2-368C-40AA-B9A8-CD80F2172D34}">
      <dsp:nvSpPr>
        <dsp:cNvPr id="0" name=""/>
        <dsp:cNvSpPr/>
      </dsp:nvSpPr>
      <dsp:spPr>
        <a:xfrm>
          <a:off x="3268396" y="230708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Zelf uitvoeren</a:t>
          </a:r>
        </a:p>
      </dsp:txBody>
      <dsp:txXfrm>
        <a:off x="3314631" y="276943"/>
        <a:ext cx="854649" cy="854649"/>
      </dsp:txXfrm>
    </dsp:sp>
    <dsp:sp modelId="{EA2DD6D8-3232-4DCC-A97F-7356045D2D53}">
      <dsp:nvSpPr>
        <dsp:cNvPr id="0" name=""/>
        <dsp:cNvSpPr/>
      </dsp:nvSpPr>
      <dsp:spPr>
        <a:xfrm>
          <a:off x="2248421" y="1250683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Belastingen en subsidies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(stimuleren)</a:t>
          </a:r>
        </a:p>
      </dsp:txBody>
      <dsp:txXfrm>
        <a:off x="2294656" y="1296918"/>
        <a:ext cx="854649" cy="854649"/>
      </dsp:txXfrm>
    </dsp:sp>
    <dsp:sp modelId="{A50AF680-0AF3-4E57-B552-719912595EC3}">
      <dsp:nvSpPr>
        <dsp:cNvPr id="0" name=""/>
        <dsp:cNvSpPr/>
      </dsp:nvSpPr>
      <dsp:spPr>
        <a:xfrm>
          <a:off x="3231969" y="1210184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Kennis ontwikkelen en delen</a:t>
          </a:r>
        </a:p>
      </dsp:txBody>
      <dsp:txXfrm>
        <a:off x="3278204" y="1256419"/>
        <a:ext cx="854649" cy="8546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E9BA4-37CE-41C9-9032-84342DDCA120}">
      <dsp:nvSpPr>
        <dsp:cNvPr id="0" name=""/>
        <dsp:cNvSpPr/>
      </dsp:nvSpPr>
      <dsp:spPr>
        <a:xfrm>
          <a:off x="2001975" y="0"/>
          <a:ext cx="2428512" cy="242851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AC659-40F9-40BD-8695-14E6D6C76CA5}">
      <dsp:nvSpPr>
        <dsp:cNvPr id="0" name=""/>
        <dsp:cNvSpPr/>
      </dsp:nvSpPr>
      <dsp:spPr>
        <a:xfrm>
          <a:off x="2248421" y="230708"/>
          <a:ext cx="947119" cy="947119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Wetten en regels (dwingen)</a:t>
          </a:r>
        </a:p>
      </dsp:txBody>
      <dsp:txXfrm>
        <a:off x="2294656" y="276943"/>
        <a:ext cx="854649" cy="854649"/>
      </dsp:txXfrm>
    </dsp:sp>
    <dsp:sp modelId="{877633E2-368C-40AA-B9A8-CD80F2172D34}">
      <dsp:nvSpPr>
        <dsp:cNvPr id="0" name=""/>
        <dsp:cNvSpPr/>
      </dsp:nvSpPr>
      <dsp:spPr>
        <a:xfrm>
          <a:off x="3268396" y="230708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Zelf uitvoeren</a:t>
          </a:r>
        </a:p>
      </dsp:txBody>
      <dsp:txXfrm>
        <a:off x="3314631" y="276943"/>
        <a:ext cx="854649" cy="854649"/>
      </dsp:txXfrm>
    </dsp:sp>
    <dsp:sp modelId="{EA2DD6D8-3232-4DCC-A97F-7356045D2D53}">
      <dsp:nvSpPr>
        <dsp:cNvPr id="0" name=""/>
        <dsp:cNvSpPr/>
      </dsp:nvSpPr>
      <dsp:spPr>
        <a:xfrm>
          <a:off x="2248421" y="1250683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Belastingen en subsidies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(stimuleren)</a:t>
          </a:r>
        </a:p>
      </dsp:txBody>
      <dsp:txXfrm>
        <a:off x="2294656" y="1296918"/>
        <a:ext cx="854649" cy="854649"/>
      </dsp:txXfrm>
    </dsp:sp>
    <dsp:sp modelId="{A50AF680-0AF3-4E57-B552-719912595EC3}">
      <dsp:nvSpPr>
        <dsp:cNvPr id="0" name=""/>
        <dsp:cNvSpPr/>
      </dsp:nvSpPr>
      <dsp:spPr>
        <a:xfrm>
          <a:off x="3231969" y="1210184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Kennis ontwikkelen en delen</a:t>
          </a:r>
        </a:p>
      </dsp:txBody>
      <dsp:txXfrm>
        <a:off x="3278204" y="1256419"/>
        <a:ext cx="854649" cy="8546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E9BA4-37CE-41C9-9032-84342DDCA120}">
      <dsp:nvSpPr>
        <dsp:cNvPr id="0" name=""/>
        <dsp:cNvSpPr/>
      </dsp:nvSpPr>
      <dsp:spPr>
        <a:xfrm>
          <a:off x="2001975" y="0"/>
          <a:ext cx="2428512" cy="242851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AC659-40F9-40BD-8695-14E6D6C76CA5}">
      <dsp:nvSpPr>
        <dsp:cNvPr id="0" name=""/>
        <dsp:cNvSpPr/>
      </dsp:nvSpPr>
      <dsp:spPr>
        <a:xfrm>
          <a:off x="2248421" y="230708"/>
          <a:ext cx="947119" cy="94711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Wetten en regels (dwingen)</a:t>
          </a:r>
        </a:p>
      </dsp:txBody>
      <dsp:txXfrm>
        <a:off x="2294656" y="276943"/>
        <a:ext cx="854649" cy="854649"/>
      </dsp:txXfrm>
    </dsp:sp>
    <dsp:sp modelId="{877633E2-368C-40AA-B9A8-CD80F2172D34}">
      <dsp:nvSpPr>
        <dsp:cNvPr id="0" name=""/>
        <dsp:cNvSpPr/>
      </dsp:nvSpPr>
      <dsp:spPr>
        <a:xfrm>
          <a:off x="3268396" y="230708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Zelf uitvoeren</a:t>
          </a:r>
        </a:p>
      </dsp:txBody>
      <dsp:txXfrm>
        <a:off x="3314631" y="276943"/>
        <a:ext cx="854649" cy="854649"/>
      </dsp:txXfrm>
    </dsp:sp>
    <dsp:sp modelId="{EA2DD6D8-3232-4DCC-A97F-7356045D2D53}">
      <dsp:nvSpPr>
        <dsp:cNvPr id="0" name=""/>
        <dsp:cNvSpPr/>
      </dsp:nvSpPr>
      <dsp:spPr>
        <a:xfrm>
          <a:off x="2248421" y="1250683"/>
          <a:ext cx="947119" cy="947119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Belastingen en subsidies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(stimuleren)</a:t>
          </a:r>
        </a:p>
      </dsp:txBody>
      <dsp:txXfrm>
        <a:off x="2294656" y="1296918"/>
        <a:ext cx="854649" cy="854649"/>
      </dsp:txXfrm>
    </dsp:sp>
    <dsp:sp modelId="{A50AF680-0AF3-4E57-B552-719912595EC3}">
      <dsp:nvSpPr>
        <dsp:cNvPr id="0" name=""/>
        <dsp:cNvSpPr/>
      </dsp:nvSpPr>
      <dsp:spPr>
        <a:xfrm>
          <a:off x="3231969" y="1210184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Kennis ontwikkelen en delen</a:t>
          </a:r>
        </a:p>
      </dsp:txBody>
      <dsp:txXfrm>
        <a:off x="3278204" y="1256419"/>
        <a:ext cx="854649" cy="8546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E9BA4-37CE-41C9-9032-84342DDCA120}">
      <dsp:nvSpPr>
        <dsp:cNvPr id="0" name=""/>
        <dsp:cNvSpPr/>
      </dsp:nvSpPr>
      <dsp:spPr>
        <a:xfrm>
          <a:off x="2001975" y="0"/>
          <a:ext cx="2428512" cy="242851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AC659-40F9-40BD-8695-14E6D6C76CA5}">
      <dsp:nvSpPr>
        <dsp:cNvPr id="0" name=""/>
        <dsp:cNvSpPr/>
      </dsp:nvSpPr>
      <dsp:spPr>
        <a:xfrm>
          <a:off x="2248421" y="230708"/>
          <a:ext cx="947119" cy="94711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Wetten en regels (dwingen)</a:t>
          </a:r>
        </a:p>
      </dsp:txBody>
      <dsp:txXfrm>
        <a:off x="2294656" y="276943"/>
        <a:ext cx="854649" cy="854649"/>
      </dsp:txXfrm>
    </dsp:sp>
    <dsp:sp modelId="{877633E2-368C-40AA-B9A8-CD80F2172D34}">
      <dsp:nvSpPr>
        <dsp:cNvPr id="0" name=""/>
        <dsp:cNvSpPr/>
      </dsp:nvSpPr>
      <dsp:spPr>
        <a:xfrm>
          <a:off x="3268396" y="230708"/>
          <a:ext cx="947119" cy="947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Zelf uitvoeren</a:t>
          </a:r>
        </a:p>
      </dsp:txBody>
      <dsp:txXfrm>
        <a:off x="3314631" y="276943"/>
        <a:ext cx="854649" cy="854649"/>
      </dsp:txXfrm>
    </dsp:sp>
    <dsp:sp modelId="{EA2DD6D8-3232-4DCC-A97F-7356045D2D53}">
      <dsp:nvSpPr>
        <dsp:cNvPr id="0" name=""/>
        <dsp:cNvSpPr/>
      </dsp:nvSpPr>
      <dsp:spPr>
        <a:xfrm>
          <a:off x="2248421" y="1250683"/>
          <a:ext cx="947119" cy="94711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Belastingen en subsidies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(stimuleren)</a:t>
          </a:r>
        </a:p>
      </dsp:txBody>
      <dsp:txXfrm>
        <a:off x="2294656" y="1296918"/>
        <a:ext cx="854649" cy="854649"/>
      </dsp:txXfrm>
    </dsp:sp>
    <dsp:sp modelId="{A50AF680-0AF3-4E57-B552-719912595EC3}">
      <dsp:nvSpPr>
        <dsp:cNvPr id="0" name=""/>
        <dsp:cNvSpPr/>
      </dsp:nvSpPr>
      <dsp:spPr>
        <a:xfrm>
          <a:off x="3231969" y="1210184"/>
          <a:ext cx="947119" cy="947119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/>
            <a:t>Kennis ontwikkelen en delen</a:t>
          </a:r>
        </a:p>
      </dsp:txBody>
      <dsp:txXfrm>
        <a:off x="3278204" y="1256419"/>
        <a:ext cx="854649" cy="854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ACCAFEC-C1C5-4522-B6F6-082AB2F90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CD3D87A8-E733-4AB9-9AE5-267E76873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F0A00A9-528C-46DA-9A24-B8F7753C7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0575C87-5D8B-4BE1-9872-6A85203D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32EB6391-84C4-442B-8FA9-FF79FD73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3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AFB43DE-6076-419C-9418-DBC5A0A2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9C0ED310-E602-4E71-BE90-7DCFE6B1D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90DE112-A668-43B2-8B86-FBE0A33DC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56D4EAC3-D777-431A-9FCC-0E77100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19723AC-2635-4287-877F-90E36CDB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33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272DC7D7-498F-44D6-A4E4-9D71858DD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47252F9A-0D82-42CD-973C-66043FCD0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150CA6F-D1E7-47DC-A6CA-E9D8FC0E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5EE53EEC-7B34-40DC-8243-B0A397DA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2EE4BB7-84BE-414B-95E4-E01EBEC1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61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657E915-444B-4D92-9FF2-819F4E91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92B9893-446F-4BB3-B2B9-78CFD3A35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42B7F220-2B3E-47E7-B137-B5021006F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9B69112-5762-470C-9BFF-FEAD49B33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AA23ABD-F941-4A59-A4B4-63C616B5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72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66FCC80-9645-4CAC-97ED-BD85511F7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CD7C5111-E112-4327-935E-8168C7D17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2121DD8-F3AA-4EE0-BD8D-06936434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12DF785-2E7A-4051-8E74-33C0737D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A76A0A8-DA8E-42CA-B575-E0137957C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646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16D90B4-63F3-4B3D-A8B8-538416C3F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96B8E1E-5C6D-4D42-81A7-9F5B05BCD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81663DF4-317C-4CD1-8E29-8C62D4CB0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F889EDD9-325D-4797-A61A-0E84713BD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7D51A53C-62B6-476E-B33A-3094DB91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2C9A831F-D0D5-4D3D-B7F6-A69327088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1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F1045B9-2333-46A9-8520-AC91B2334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90CDD7C-DC92-4412-A2D3-818FA6465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BAF792B2-6268-43ED-A0DB-B854BEAF2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8C41BFF5-3428-46A2-A146-B37F891C0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2C241BE8-043C-408C-A922-F31DA7EAD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89C4215C-202A-419E-8286-4CD2C0D2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30D41156-01AE-497A-9B6B-B5FAC6FBF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5AA4C8F6-C05A-4E77-B6D7-C1AC3613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99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E37585E-A721-4DA3-B4BD-7C84D2609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D9384C0F-110F-4AA7-8567-2EF72FF6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5BDE35C6-B10A-4E93-9E74-B74544F7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7688E9E8-DA52-44CD-9C94-E718C394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74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1BE27760-FCF9-4C7C-9F45-788E03842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095AE686-26DF-4795-9701-9E4A72919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CD62BA6C-53FC-4FFD-854B-C54C942B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17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42F769B-6561-4631-8739-70451D10F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77C8313-B837-4A9D-9990-CD0EEDE3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ABD9160F-D6E7-4CB4-A953-9252025FD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E13EE4A9-EC9C-465F-8CBF-8B0F76C7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53EA25BD-BA86-41FD-8207-1153F97C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5E9D833-F55D-4325-8C08-FD1DAA7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45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3FF9484-DF4D-4A91-91FC-C6163120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B37A0FB9-759E-456A-9306-D0896D458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EDDCBECF-E648-4630-A00F-DB7D8F6EA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110C40E8-3A84-4C5C-A5A0-5E5D233CC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B21DA8F4-501E-4565-9C53-A25C340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A97BF9E-60C5-4BDA-9E7F-2E52195F6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78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C17EAF89-61DB-43F9-930F-76F2695C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9F3469EB-2E77-406E-A297-B265A4454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805B141-8C3E-4D5A-A66F-25B822062C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37FDB-4B67-4F05-BCC9-4E520C695BDF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7E23B938-3B12-4359-AB00-1544F0ABE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E9C9155B-4017-4D2D-8D5D-D2AD96B89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B8DD9-CF17-4C33-85EB-28C276584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1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hyperlink" Target="http://www.milieucentraal.nl/" TargetMode="External"/><Relationship Id="rId7" Type="http://schemas.openxmlformats.org/officeDocument/2006/relationships/diagramColors" Target="../diagrams/colors7.xml"/><Relationship Id="rId2" Type="http://schemas.openxmlformats.org/officeDocument/2006/relationships/hyperlink" Target="http://www.verbeterjehuis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EFF3B4F-0F79-48E2-8DD1-5C46BC75A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warmtetransitie en het Rijksbeleid</a:t>
            </a:r>
          </a:p>
        </p:txBody>
      </p:sp>
    </p:spTree>
    <p:extLst>
      <p:ext uri="{BB962C8B-B14F-4D97-AF65-F5344CB8AC3E}">
        <p14:creationId xmlns:p14="http://schemas.microsoft.com/office/powerpoint/2010/main" val="525774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xmlns="" id="{7C33CB84-A265-4242-B268-2DB0FB7FC8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451722"/>
              </p:ext>
            </p:extLst>
          </p:nvPr>
        </p:nvGraphicFramePr>
        <p:xfrm>
          <a:off x="7550331" y="338364"/>
          <a:ext cx="6463937" cy="242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xmlns="" id="{215538ED-5413-42F2-BE28-30A8B4B6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Belastingen en subsidies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0D1CF3B-840B-4849-8AA5-35C47FEDE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nl-NL" dirty="0"/>
          </a:p>
          <a:p>
            <a:r>
              <a:rPr lang="nl-NL" dirty="0"/>
              <a:t>Belastingen</a:t>
            </a:r>
          </a:p>
          <a:p>
            <a:pPr lvl="1"/>
            <a:r>
              <a:rPr lang="nl-NL" dirty="0"/>
              <a:t>Energiebelastingen:  2019: gas duurder, elektriciteit goedkoper, verdere aanpassingen </a:t>
            </a:r>
            <a:r>
              <a:rPr lang="nl-NL" dirty="0" err="1"/>
              <a:t>n.a.v</a:t>
            </a:r>
            <a:r>
              <a:rPr lang="nl-NL" dirty="0"/>
              <a:t> klimaatakkoord mogelijk.</a:t>
            </a:r>
          </a:p>
          <a:p>
            <a:pPr lvl="1"/>
            <a:r>
              <a:rPr lang="nl-NL" dirty="0"/>
              <a:t>Voor bedrijven/woningcorporaties een aantal fiscale regelingen 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Subsidies en leningen</a:t>
            </a:r>
          </a:p>
          <a:p>
            <a:pPr lvl="1"/>
            <a:r>
              <a:rPr lang="nl-NL" dirty="0"/>
              <a:t>ISDE: voor investeringen in warmtepompen, palletkachels en dergelijke</a:t>
            </a:r>
          </a:p>
          <a:p>
            <a:pPr lvl="1"/>
            <a:r>
              <a:rPr lang="nl-NL" dirty="0"/>
              <a:t>Subsidies proefwijken en woningbouwcorporaties</a:t>
            </a:r>
          </a:p>
          <a:p>
            <a:pPr lvl="1"/>
            <a:r>
              <a:rPr lang="nl-NL" dirty="0"/>
              <a:t>Ontwikkelen Nationaal energiebesparingsfonds</a:t>
            </a:r>
          </a:p>
          <a:p>
            <a:pPr lvl="1"/>
            <a:endParaRPr lang="nl-NL" dirty="0"/>
          </a:p>
          <a:p>
            <a:r>
              <a:rPr lang="nl-NL" dirty="0"/>
              <a:t>Door regelgeving aantrekkelijk maken:</a:t>
            </a:r>
          </a:p>
          <a:p>
            <a:pPr lvl="1"/>
            <a:r>
              <a:rPr lang="nl-NL" dirty="0"/>
              <a:t>Salderingsregeling zonnepanelen: wordt waarschijnlijk vervangen door andere regeling</a:t>
            </a:r>
          </a:p>
          <a:p>
            <a:pPr lvl="1"/>
            <a:r>
              <a:rPr lang="nl-NL" dirty="0"/>
              <a:t>Postcoderoos</a:t>
            </a:r>
          </a:p>
          <a:p>
            <a:pPr lvl="1"/>
            <a:r>
              <a:rPr lang="nl-NL" dirty="0"/>
              <a:t>Invoeren </a:t>
            </a:r>
            <a:r>
              <a:rPr lang="nl-NL" dirty="0" err="1"/>
              <a:t>gebouwgebonden</a:t>
            </a:r>
            <a:r>
              <a:rPr lang="nl-NL" dirty="0"/>
              <a:t> financiering</a:t>
            </a:r>
          </a:p>
          <a:p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443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D87A92F-F676-4896-99D2-033CD596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Kennis ontwikkelen en 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1541644-BFE8-4E35-9CF3-789389027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b="1" dirty="0"/>
              <a:t>Voor particulieren</a:t>
            </a:r>
            <a:r>
              <a:rPr lang="nl-NL" dirty="0"/>
              <a:t>:</a:t>
            </a:r>
          </a:p>
          <a:p>
            <a:r>
              <a:rPr lang="nl-NL" dirty="0"/>
              <a:t>Digitale informatie: </a:t>
            </a:r>
          </a:p>
          <a:p>
            <a:pPr lvl="1"/>
            <a:r>
              <a:rPr lang="nl-NL" dirty="0"/>
              <a:t>bijv. </a:t>
            </a:r>
            <a:r>
              <a:rPr lang="nl-NL" u="sng" dirty="0">
                <a:hlinkClick r:id="rId2"/>
              </a:rPr>
              <a:t>www.verbeterjehuis.nl</a:t>
            </a:r>
            <a:r>
              <a:rPr lang="nl-NL" u="sng" dirty="0"/>
              <a:t>,  </a:t>
            </a:r>
            <a:r>
              <a:rPr lang="nl-NL" u="sng" dirty="0">
                <a:hlinkClick r:id="rId3"/>
              </a:rPr>
              <a:t>www.milieucentraal.nl</a:t>
            </a:r>
            <a:endParaRPr lang="nl-NL" dirty="0"/>
          </a:p>
          <a:p>
            <a:r>
              <a:rPr lang="nl-NL" dirty="0"/>
              <a:t>Ondersteunen en organiseren van de energieloketten/ loketten duurzaam bouwen</a:t>
            </a:r>
          </a:p>
          <a:p>
            <a:pPr marL="0" indent="0">
              <a:buNone/>
            </a:pPr>
            <a:r>
              <a:rPr lang="nl-NL" b="1" dirty="0"/>
              <a:t>Voor gemeenten</a:t>
            </a:r>
            <a:r>
              <a:rPr lang="nl-NL" dirty="0"/>
              <a:t>:</a:t>
            </a:r>
          </a:p>
          <a:p>
            <a:r>
              <a:rPr lang="nl-NL" dirty="0"/>
              <a:t>Ontwikkeling expertisecentrum Warmte, leerprogramma proeftuinen</a:t>
            </a:r>
          </a:p>
          <a:p>
            <a:pPr marL="0" indent="0">
              <a:buNone/>
            </a:pPr>
            <a:r>
              <a:rPr lang="nl-NL" b="1" dirty="0"/>
              <a:t>Voor bedrijven</a:t>
            </a:r>
            <a:r>
              <a:rPr lang="nl-NL" dirty="0"/>
              <a:t>:</a:t>
            </a:r>
          </a:p>
          <a:p>
            <a:r>
              <a:rPr lang="nl-NL" dirty="0"/>
              <a:t>innovatie-subsidies voor nieuwe producten, technieken, procedures</a:t>
            </a:r>
          </a:p>
          <a:p>
            <a:r>
              <a:rPr lang="nl-NL" dirty="0"/>
              <a:t>Ondersteunen ontwikkeling standaardoplossingen (schaal- en kostenvoordeel)</a:t>
            </a:r>
          </a:p>
          <a:p>
            <a:r>
              <a:rPr lang="nl-NL" dirty="0"/>
              <a:t>Ondersteunen ontwikkeling arrangementen om particulieren te </a:t>
            </a:r>
            <a:r>
              <a:rPr lang="nl-NL" dirty="0" err="1"/>
              <a:t>ontzorgen</a:t>
            </a:r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512359BF-15E3-4A34-9F8A-E4B0EC1B86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460082"/>
              </p:ext>
            </p:extLst>
          </p:nvPr>
        </p:nvGraphicFramePr>
        <p:xfrm>
          <a:off x="7550331" y="338364"/>
          <a:ext cx="6463937" cy="242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69432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AFD0948-4DB4-48A5-85A5-E000251B4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078460A-6FB1-441B-97D2-F2A86FB41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Bewoners, gebouweigenaren, gemeenten en bedrijven moeten de energietransitie samen doen</a:t>
            </a:r>
          </a:p>
          <a:p>
            <a:r>
              <a:rPr lang="nl-NL" dirty="0"/>
              <a:t>Rijk stelt kaders en biedt instrumenten om de energietransitie uit te voeren</a:t>
            </a:r>
          </a:p>
          <a:p>
            <a:r>
              <a:rPr lang="nl-NL" dirty="0"/>
              <a:t>Rijk stimuleert financieel </a:t>
            </a:r>
            <a:r>
              <a:rPr lang="nl-NL"/>
              <a:t>en stuurt </a:t>
            </a:r>
            <a:r>
              <a:rPr lang="nl-NL" dirty="0"/>
              <a:t>door regels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3390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E111FDD-4E74-4163-AF5D-8215E358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Slotopmerking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927224C-8FB9-49AE-B54C-675CEF934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Energietransitie is grote, nieuwe opgave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Beleid is nog volop in ontwikkeling </a:t>
            </a:r>
            <a:r>
              <a:rPr lang="nl-NL" sz="2200" dirty="0"/>
              <a:t>(en dat zal nog wel een aantal jaren zo blijven)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Raakt allerlei aspecten van de samenleving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Is daardoor politiek beladen</a:t>
            </a:r>
          </a:p>
          <a:p>
            <a:endParaRPr lang="nl-NL" dirty="0"/>
          </a:p>
          <a:p>
            <a:r>
              <a:rPr lang="nl-NL" dirty="0"/>
              <a:t>Daarom nog veel onzekerheid over inhoud en tempo van besluitvorming over bijv. Klimaatakkoord.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67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2009987-3933-4C6B-BA95-D673139F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EBB99EF-E44C-4851-ADE3-24FE0EA2D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Akkoord van Parijs: opwarming aarde beperken tot maximaal 1,5 tot 2 graden</a:t>
            </a:r>
          </a:p>
          <a:p>
            <a:r>
              <a:rPr lang="nl-NL" dirty="0"/>
              <a:t>Europees energiebeleid: in 2020 20% hernieuwbare energie, 20% minder CO2 uitstoot en 20% energiebesparing</a:t>
            </a:r>
          </a:p>
          <a:p>
            <a:r>
              <a:rPr lang="nl-NL" dirty="0"/>
              <a:t>Rijksbeleid 2020-2023: 	Hernieuwbare energie: 2020 14%, 2023 16%				</a:t>
            </a:r>
            <a:r>
              <a:rPr lang="nl-NL" sz="2800" dirty="0"/>
              <a:t>Reductie CO2: 30%</a:t>
            </a:r>
          </a:p>
          <a:p>
            <a:pPr marL="3657600" lvl="8" indent="0">
              <a:buNone/>
            </a:pPr>
            <a:r>
              <a:rPr lang="nl-NL" sz="2800" dirty="0"/>
              <a:t>Energiebesparing 20%</a:t>
            </a:r>
          </a:p>
          <a:p>
            <a:r>
              <a:rPr lang="nl-NL" dirty="0"/>
              <a:t>Regeerakkoord 2017: CO2 uitstoot in 2030 49% minder dan in 1990</a:t>
            </a:r>
          </a:p>
          <a:p>
            <a:r>
              <a:rPr lang="nl-NL" dirty="0"/>
              <a:t>Besluit voorjaar 2018: Aardgaswinning Groningen in 2030 gestopt</a:t>
            </a:r>
          </a:p>
        </p:txBody>
      </p:sp>
    </p:spTree>
    <p:extLst>
      <p:ext uri="{BB962C8B-B14F-4D97-AF65-F5344CB8AC3E}">
        <p14:creationId xmlns:p14="http://schemas.microsoft.com/office/powerpoint/2010/main" val="3455293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1D35D5C-E279-4E41-BFC1-B58A21DCD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Klimaatakkoord 2019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94FE340-D47F-45BB-87B7-251F1F16A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Nog niet definitief: besluitvorming na eind maart. Voor de zomer?</a:t>
            </a:r>
          </a:p>
          <a:p>
            <a:r>
              <a:rPr lang="nl-NL" dirty="0"/>
              <a:t>Gaat over extra maatregelen, bovenop het bestaande beleid</a:t>
            </a:r>
          </a:p>
          <a:p>
            <a:r>
              <a:rPr lang="nl-NL" dirty="0"/>
              <a:t>Hoe halen we 49% CO2-reductie in 2030?</a:t>
            </a:r>
          </a:p>
          <a:p>
            <a:r>
              <a:rPr lang="nl-NL" dirty="0"/>
              <a:t>Klimaattafels: industrie, transport, landbouw, gebouwde omgeving, elektriciteit</a:t>
            </a:r>
          </a:p>
          <a:p>
            <a:r>
              <a:rPr lang="nl-NL" dirty="0"/>
              <a:t>Gebouwde omgeving:</a:t>
            </a:r>
          </a:p>
          <a:p>
            <a:pPr lvl="1"/>
            <a:r>
              <a:rPr lang="nl-NL" dirty="0"/>
              <a:t>Uitstoot 3,4 </a:t>
            </a:r>
            <a:r>
              <a:rPr lang="nl-NL" dirty="0" err="1"/>
              <a:t>Mton</a:t>
            </a:r>
            <a:r>
              <a:rPr lang="nl-NL" dirty="0"/>
              <a:t> CO2 minder in 2030 (woningen en andere gebouwen)</a:t>
            </a:r>
          </a:p>
          <a:p>
            <a:pPr lvl="1"/>
            <a:r>
              <a:rPr lang="nl-NL" dirty="0"/>
              <a:t>Verduurzaming woningen: 50.000 per jaar in 2020, 200.000 per jaar in 2030</a:t>
            </a:r>
          </a:p>
          <a:p>
            <a:pPr lvl="1"/>
            <a:r>
              <a:rPr lang="nl-NL" dirty="0"/>
              <a:t>In 2050: CO2-neutrale woningvoorraad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81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D4A29E2-AEAC-40E1-A684-349A98788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Uitgangpunt Rijksbeleid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C0649AB-D07E-4B85-9F1A-3231340DF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Energietransitie is een gedeelde opgave</a:t>
            </a:r>
          </a:p>
          <a:p>
            <a:endParaRPr lang="nl-NL" dirty="0"/>
          </a:p>
          <a:p>
            <a:r>
              <a:rPr lang="nl-NL" dirty="0"/>
              <a:t>Belangrijke verantwoordelijkheid voor burgers: bewoners,  gebouweigenaren, ondernemers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Gemeenten zijn het eerste aanspreekpunt voor de burger, zij hebben de regie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043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2C4190-90D0-4C40-BA19-F26D2D9E2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25523"/>
          </a:xfrm>
        </p:spPr>
        <p:txBody>
          <a:bodyPr>
            <a:normAutofit/>
          </a:bodyPr>
          <a:lstStyle/>
          <a:p>
            <a:r>
              <a:rPr lang="nl-NL" dirty="0"/>
              <a:t>Aanpak </a:t>
            </a:r>
            <a:br>
              <a:rPr lang="nl-NL" dirty="0"/>
            </a:br>
            <a:r>
              <a:rPr lang="nl-NL" dirty="0"/>
              <a:t>gebouwde </a:t>
            </a:r>
            <a:br>
              <a:rPr lang="nl-NL" dirty="0"/>
            </a:br>
            <a:r>
              <a:rPr lang="nl-NL" dirty="0"/>
              <a:t>omgeving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238E176A-0C86-4C58-A5B9-51674A11DD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97229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38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B11FDC2-B041-42A4-80E9-CE1380D6B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doet het Rijk om de doelen te bereiken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85DCB15B-500D-4FB8-BECC-89EFD8E69C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0515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42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xmlns="" id="{7C33CB84-A265-4242-B268-2DB0FB7FC8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309483"/>
              </p:ext>
            </p:extLst>
          </p:nvPr>
        </p:nvGraphicFramePr>
        <p:xfrm>
          <a:off x="7550331" y="338364"/>
          <a:ext cx="6463937" cy="242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xmlns="" id="{215538ED-5413-42F2-BE28-30A8B4B6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 uitvoeren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0D1CF3B-840B-4849-8AA5-35C47FEDE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778766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nl-NL" sz="2800" dirty="0"/>
              <a:t>Het Rijk is zelf eigenaar van gebouwen en gronden en gebruikt zelf energie en warmte.</a:t>
            </a:r>
          </a:p>
          <a:p>
            <a:pPr marL="457200" lvl="1" indent="0">
              <a:buNone/>
            </a:pPr>
            <a:endParaRPr lang="nl-NL" sz="2800" dirty="0"/>
          </a:p>
          <a:p>
            <a:pPr marL="457200" lvl="1" indent="0">
              <a:buNone/>
            </a:pPr>
            <a:r>
              <a:rPr lang="nl-NL" sz="2800" dirty="0"/>
              <a:t>Dus:</a:t>
            </a:r>
          </a:p>
          <a:p>
            <a:pPr lvl="1"/>
            <a:r>
              <a:rPr lang="nl-NL" sz="2800" dirty="0"/>
              <a:t>eigen gebouwen duurzaam ingericht en gebruikt</a:t>
            </a:r>
          </a:p>
          <a:p>
            <a:pPr lvl="1"/>
            <a:r>
              <a:rPr lang="nl-NL" sz="2800" dirty="0"/>
              <a:t>Eigen gronden zo mogelijk beschikbaar voor </a:t>
            </a:r>
            <a:r>
              <a:rPr lang="nl-NL" sz="2800" dirty="0" err="1"/>
              <a:t>energie-opwekking</a:t>
            </a:r>
            <a:endParaRPr lang="nl-NL" sz="2800" dirty="0"/>
          </a:p>
          <a:p>
            <a:pPr lvl="2"/>
            <a:r>
              <a:rPr lang="nl-NL" sz="2400" dirty="0"/>
              <a:t>terreinen rond rijkswegen: windmolens en zonnepanelen</a:t>
            </a:r>
          </a:p>
          <a:p>
            <a:pPr lvl="2"/>
            <a:r>
              <a:rPr lang="nl-NL" sz="2400" dirty="0"/>
              <a:t>Rivieren en kanalen: warmte uit oppervlaktewater?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777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xmlns="" id="{7C33CB84-A265-4242-B268-2DB0FB7FC8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626303"/>
              </p:ext>
            </p:extLst>
          </p:nvPr>
        </p:nvGraphicFramePr>
        <p:xfrm>
          <a:off x="7550331" y="338364"/>
          <a:ext cx="6463937" cy="242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xmlns="" id="{215538ED-5413-42F2-BE28-30A8B4B6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Wetten en regels (dwingen)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0D1CF3B-840B-4849-8AA5-35C47FEDE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Nu o.a. beschikbaar:</a:t>
            </a:r>
          </a:p>
          <a:p>
            <a:pPr lvl="1"/>
            <a:r>
              <a:rPr lang="nl-NL" dirty="0"/>
              <a:t>Bouwregels: eisen bouwbesluit, waaronder geen gasaansluiting</a:t>
            </a:r>
          </a:p>
          <a:p>
            <a:pPr lvl="1"/>
            <a:r>
              <a:rPr lang="nl-NL" dirty="0"/>
              <a:t>Energielabel: koper moet inzicht geven in energiegebruik woning</a:t>
            </a:r>
          </a:p>
          <a:p>
            <a:pPr lvl="1"/>
            <a:r>
              <a:rPr lang="nl-NL" dirty="0"/>
              <a:t>Warmtewet: o.a. bescherming afnemer tegen monopolie warmteleverancier (prijs, bedrijfszekerheid)</a:t>
            </a:r>
          </a:p>
          <a:p>
            <a:pPr lvl="1"/>
            <a:r>
              <a:rPr lang="nl-NL" dirty="0"/>
              <a:t>Gaswet, </a:t>
            </a:r>
            <a:r>
              <a:rPr lang="nl-NL" dirty="0" err="1"/>
              <a:t>Electriciteitswet</a:t>
            </a:r>
            <a:r>
              <a:rPr lang="nl-NL" dirty="0"/>
              <a:t>: garanderen levering. </a:t>
            </a:r>
          </a:p>
          <a:p>
            <a:pPr lvl="1"/>
            <a:r>
              <a:rPr lang="nl-NL" dirty="0"/>
              <a:t>Milieuwetgeving: eisen aan energiebesparing voor bedrijven</a:t>
            </a:r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Relatief weinig wettelijke mogelijkheden om besparing of andere verwarming af te dwingen in woningen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304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xmlns="" id="{7C33CB84-A265-4242-B268-2DB0FB7FC82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550331" y="338364"/>
          <a:ext cx="6463937" cy="242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xmlns="" id="{215538ED-5413-42F2-BE28-30A8B4B6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Wetten en regels (dwingen)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0D1CF3B-840B-4849-8AA5-35C47FEDE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dirty="0"/>
              <a:t>In ontwikkeling/discussie in klimaatakkoord:</a:t>
            </a:r>
          </a:p>
          <a:p>
            <a:r>
              <a:rPr lang="nl-NL" sz="2600" dirty="0"/>
              <a:t>In het algemeen: wegnemen belemmeringen energietransitie in wetgeving</a:t>
            </a:r>
          </a:p>
          <a:p>
            <a:r>
              <a:rPr lang="nl-NL" sz="2600" dirty="0"/>
              <a:t>Vervallen aansluitrecht gasnet na uitvoering wijkaanpak/verplicht afsluiten van het gasnet</a:t>
            </a:r>
          </a:p>
          <a:p>
            <a:r>
              <a:rPr lang="nl-NL" sz="2600" dirty="0"/>
              <a:t>Aanpassen van regels rond afsluit(kosten) van gasnet</a:t>
            </a:r>
          </a:p>
          <a:p>
            <a:r>
              <a:rPr lang="nl-NL" sz="2600" dirty="0"/>
              <a:t>Aanpassen regels voor exploitatie van warmtenetten</a:t>
            </a:r>
          </a:p>
          <a:p>
            <a:r>
              <a:rPr lang="nl-NL" sz="2600" dirty="0"/>
              <a:t>Aanscherpen regels voor het energielabel</a:t>
            </a:r>
          </a:p>
          <a:p>
            <a:r>
              <a:rPr lang="nl-NL" sz="2600" dirty="0"/>
              <a:t>Huurregels aanpassen: o.a. verdeling lasten en lusten energiebesparing</a:t>
            </a:r>
          </a:p>
          <a:p>
            <a:r>
              <a:rPr lang="nl-NL" sz="2600" dirty="0"/>
              <a:t>Omgevingswet (2021) stelt regels voor participatie bewoners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05058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721</Words>
  <Application>Microsoft Office PowerPoint</Application>
  <PresentationFormat>Aangepast</PresentationFormat>
  <Paragraphs>136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De warmtetransitie en het Rijksbeleid</vt:lpstr>
      <vt:lpstr>Doelen</vt:lpstr>
      <vt:lpstr>Klimaatakkoord 2019</vt:lpstr>
      <vt:lpstr>Uitgangpunt Rijksbeleid</vt:lpstr>
      <vt:lpstr>Aanpak  gebouwde  omgeving</vt:lpstr>
      <vt:lpstr>Wat doet het Rijk om de doelen te bereiken</vt:lpstr>
      <vt:lpstr>Zelf uitvoeren </vt:lpstr>
      <vt:lpstr>Wetten en regels (dwingen) </vt:lpstr>
      <vt:lpstr>Wetten en regels (dwingen) </vt:lpstr>
      <vt:lpstr>Belastingen en subsidies </vt:lpstr>
      <vt:lpstr>Kennis ontwikkelen en delen</vt:lpstr>
      <vt:lpstr>Conclusie</vt:lpstr>
      <vt:lpstr>Slotopmerking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warmtetransitie en het Rijksbeleid</dc:title>
  <dc:creator>Heldens, ir. R.A. (Rob)</dc:creator>
  <cp:lastModifiedBy>Noorloos, Suzanne van</cp:lastModifiedBy>
  <cp:revision>17</cp:revision>
  <dcterms:created xsi:type="dcterms:W3CDTF">2019-01-25T09:29:22Z</dcterms:created>
  <dcterms:modified xsi:type="dcterms:W3CDTF">2019-02-01T14:33:36Z</dcterms:modified>
</cp:coreProperties>
</file>