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57" r:id="rId6"/>
    <p:sldMasterId id="2147483667" r:id="rId7"/>
  </p:sldMasterIdLst>
  <p:notesMasterIdLst>
    <p:notesMasterId r:id="rId31"/>
  </p:notesMasterIdLst>
  <p:handoutMasterIdLst>
    <p:handoutMasterId r:id="rId32"/>
  </p:handoutMasterIdLst>
  <p:sldIdLst>
    <p:sldId id="336" r:id="rId8"/>
    <p:sldId id="258" r:id="rId9"/>
    <p:sldId id="260" r:id="rId10"/>
    <p:sldId id="321" r:id="rId11"/>
    <p:sldId id="623" r:id="rId12"/>
    <p:sldId id="624" r:id="rId13"/>
    <p:sldId id="625" r:id="rId14"/>
    <p:sldId id="626" r:id="rId15"/>
    <p:sldId id="620" r:id="rId16"/>
    <p:sldId id="618" r:id="rId17"/>
    <p:sldId id="619" r:id="rId18"/>
    <p:sldId id="595" r:id="rId19"/>
    <p:sldId id="613" r:id="rId20"/>
    <p:sldId id="621" r:id="rId21"/>
    <p:sldId id="609" r:id="rId22"/>
    <p:sldId id="622" r:id="rId23"/>
    <p:sldId id="603" r:id="rId24"/>
    <p:sldId id="605" r:id="rId25"/>
    <p:sldId id="606" r:id="rId26"/>
    <p:sldId id="627" r:id="rId27"/>
    <p:sldId id="308" r:id="rId28"/>
    <p:sldId id="310" r:id="rId29"/>
    <p:sldId id="594" r:id="rId30"/>
  </p:sldIdLst>
  <p:sldSz cx="12192000" cy="6858000"/>
  <p:notesSz cx="6805613" cy="9944100"/>
  <p:embeddedFontLst>
    <p:embeddedFont>
      <p:font typeface="Robot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F66"/>
    <a:srgbClr val="9FA9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61F24-A3E2-4E7A-A094-34E3D08E22AE}" v="80" dt="2019-07-02T15:18:53.6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519" autoAdjust="0"/>
  </p:normalViewPr>
  <p:slideViewPr>
    <p:cSldViewPr snapToGrid="0" showGuides="1">
      <p:cViewPr varScale="1">
        <p:scale>
          <a:sx n="70" d="100"/>
          <a:sy n="70" d="100"/>
        </p:scale>
        <p:origin x="-918"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298"/>
    </p:cViewPr>
  </p:sorterViewPr>
  <p:notesViewPr>
    <p:cSldViewPr snapToGrid="0">
      <p:cViewPr varScale="1">
        <p:scale>
          <a:sx n="75" d="100"/>
          <a:sy n="75" d="100"/>
        </p:scale>
        <p:origin x="20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4939" y="1"/>
            <a:ext cx="2949099" cy="498933"/>
          </a:xfrm>
          <a:prstGeom prst="rect">
            <a:avLst/>
          </a:prstGeom>
        </p:spPr>
        <p:txBody>
          <a:bodyPr vert="horz" lIns="91440" tIns="45720" rIns="91440" bIns="45720" rtlCol="0"/>
          <a:lstStyle>
            <a:lvl1pPr algn="r">
              <a:defRPr sz="1200"/>
            </a:lvl1pPr>
          </a:lstStyle>
          <a:p>
            <a:fld id="{F292439F-6F4B-47B1-8048-E0149D5EDA6A}" type="datetimeFigureOut">
              <a:rPr lang="nl-NL" smtClean="0"/>
              <a:t>2-7-2019</a:t>
            </a:fld>
            <a:endParaRPr lang="nl-NL" dirty="0"/>
          </a:p>
        </p:txBody>
      </p:sp>
      <p:sp>
        <p:nvSpPr>
          <p:cNvPr id="4" name="Tijdelijke aanduiding voor voettekst 3"/>
          <p:cNvSpPr>
            <a:spLocks noGrp="1"/>
          </p:cNvSpPr>
          <p:nvPr>
            <p:ph type="ftr" sz="quarter" idx="2"/>
          </p:nvPr>
        </p:nvSpPr>
        <p:spPr>
          <a:xfrm>
            <a:off x="1" y="9445170"/>
            <a:ext cx="2949099" cy="498931"/>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A37C44CF-8C39-4589-B020-EFF76C57121E}" type="slidenum">
              <a:rPr lang="nl-NL" smtClean="0"/>
              <a:t>‹nr.›</a:t>
            </a:fld>
            <a:endParaRPr lang="nl-NL" dirty="0"/>
          </a:p>
        </p:txBody>
      </p:sp>
    </p:spTree>
    <p:extLst>
      <p:ext uri="{BB962C8B-B14F-4D97-AF65-F5344CB8AC3E}">
        <p14:creationId xmlns:p14="http://schemas.microsoft.com/office/powerpoint/2010/main" val="323276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atin typeface="+mn-lt"/>
              </a:defRPr>
            </a:lvl1pPr>
          </a:lstStyle>
          <a:p>
            <a:endParaRPr lang="nl-NL" dirty="0"/>
          </a:p>
        </p:txBody>
      </p:sp>
      <p:sp>
        <p:nvSpPr>
          <p:cNvPr id="3" name="Tijdelijke aanduiding voor datum 2"/>
          <p:cNvSpPr>
            <a:spLocks noGrp="1"/>
          </p:cNvSpPr>
          <p:nvPr>
            <p:ph type="dt" idx="1"/>
          </p:nvPr>
        </p:nvSpPr>
        <p:spPr>
          <a:xfrm>
            <a:off x="3854939" y="1"/>
            <a:ext cx="2949099" cy="498933"/>
          </a:xfrm>
          <a:prstGeom prst="rect">
            <a:avLst/>
          </a:prstGeom>
        </p:spPr>
        <p:txBody>
          <a:bodyPr vert="horz" lIns="91440" tIns="45720" rIns="91440" bIns="45720" rtlCol="0"/>
          <a:lstStyle>
            <a:lvl1pPr algn="r">
              <a:defRPr sz="1200">
                <a:latin typeface="+mn-lt"/>
              </a:defRPr>
            </a:lvl1pPr>
          </a:lstStyle>
          <a:p>
            <a:fld id="{41B5DE54-62A6-48FD-ADC2-4671BA4E0E3A}" type="datetimeFigureOut">
              <a:rPr lang="nl-NL" smtClean="0"/>
              <a:pPr/>
              <a:t>2-7-2019</a:t>
            </a:fld>
            <a:endParaRPr lang="nl-NL" dirty="0"/>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atin typeface="+mn-lt"/>
              </a:defRPr>
            </a:lvl1pPr>
          </a:lstStyle>
          <a:p>
            <a:endParaRPr lang="nl-NL" dirty="0"/>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atin typeface="+mn-lt"/>
              </a:defRPr>
            </a:lvl1pPr>
          </a:lstStyle>
          <a:p>
            <a:fld id="{448D75BA-2850-498D-8F14-54F450F4E284}" type="slidenum">
              <a:rPr lang="nl-NL" smtClean="0"/>
              <a:pPr/>
              <a:t>‹nr.›</a:t>
            </a:fld>
            <a:endParaRPr lang="nl-NL" dirty="0"/>
          </a:p>
        </p:txBody>
      </p:sp>
    </p:spTree>
    <p:extLst>
      <p:ext uri="{BB962C8B-B14F-4D97-AF65-F5344CB8AC3E}">
        <p14:creationId xmlns:p14="http://schemas.microsoft.com/office/powerpoint/2010/main" val="228046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a:t>
            </a:fld>
            <a:endParaRPr lang="nl-NL" dirty="0"/>
          </a:p>
        </p:txBody>
      </p:sp>
    </p:spTree>
    <p:extLst>
      <p:ext uri="{BB962C8B-B14F-4D97-AF65-F5344CB8AC3E}">
        <p14:creationId xmlns:p14="http://schemas.microsoft.com/office/powerpoint/2010/main" val="80471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 Alternatieven voor aardgas</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10</a:t>
            </a:fld>
            <a:endParaRPr lang="nl-NL" dirty="0"/>
          </a:p>
        </p:txBody>
      </p:sp>
    </p:spTree>
    <p:extLst>
      <p:ext uri="{BB962C8B-B14F-4D97-AF65-F5344CB8AC3E}">
        <p14:creationId xmlns:p14="http://schemas.microsoft.com/office/powerpoint/2010/main" val="427436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plaatsen technieken op een schaal van koud naar warm</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11</a:t>
            </a:fld>
            <a:endParaRPr lang="nl-NL" dirty="0"/>
          </a:p>
        </p:txBody>
      </p:sp>
    </p:spTree>
    <p:extLst>
      <p:ext uri="{BB962C8B-B14F-4D97-AF65-F5344CB8AC3E}">
        <p14:creationId xmlns:p14="http://schemas.microsoft.com/office/powerpoint/2010/main" val="204851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pPr lvl="1"/>
            <a:endParaRPr lang="nl-NL" dirty="0"/>
          </a:p>
          <a:p>
            <a:pPr lvl="1"/>
            <a:r>
              <a:rPr lang="nl-NL" dirty="0" err="1"/>
              <a:t>Grosso</a:t>
            </a:r>
            <a:r>
              <a:rPr lang="nl-NL" dirty="0"/>
              <a:t> </a:t>
            </a:r>
            <a:r>
              <a:rPr lang="nl-NL" dirty="0" err="1"/>
              <a:t>modo</a:t>
            </a:r>
            <a:r>
              <a:rPr lang="nl-NL" dirty="0"/>
              <a:t> ontstaan dan deze 3, algemeen geaccepteerde </a:t>
            </a:r>
            <a:r>
              <a:rPr lang="nl-NL" dirty="0" err="1"/>
              <a:t>hoofd-infrastructuren</a:t>
            </a:r>
            <a:endParaRPr lang="nl-NL" dirty="0"/>
          </a:p>
          <a:p>
            <a:pPr lvl="1"/>
            <a:endParaRPr lang="nl-NL" dirty="0"/>
          </a:p>
          <a:p>
            <a:pPr lvl="1"/>
            <a:r>
              <a:rPr lang="nl-NL" dirty="0"/>
              <a:t>Is er voldoende duurzaam (bio)gas? </a:t>
            </a:r>
          </a:p>
          <a:p>
            <a:pPr lvl="1"/>
            <a:r>
              <a:rPr lang="nl-NL" dirty="0"/>
              <a:t>Waterstof: ketenrendement is laag, veel extra duurzame elektriciteitsopwekking nodig</a:t>
            </a:r>
          </a:p>
          <a:p>
            <a:pPr lvl="1"/>
            <a:r>
              <a:rPr lang="nl-NL" dirty="0"/>
              <a:t>Schilverbetering van de woning is wenselijk maar niet noodzakelijk</a:t>
            </a:r>
          </a:p>
          <a:p>
            <a:pPr lvl="1"/>
            <a:r>
              <a:rPr lang="nl-NL" dirty="0"/>
              <a:t>‘Vluchtoptie’: huidige gasinfrastructuur in tact laten en wachten totdat er zicht is op óf voldoende biogas óf op ontwikkelingen waterstof</a:t>
            </a:r>
          </a:p>
          <a:p>
            <a:pPr lvl="1"/>
            <a:r>
              <a:rPr lang="nl-NL" dirty="0"/>
              <a:t>Conclusie/advies: geen optie als je in de wijk op korte termijn aan de slag wil</a:t>
            </a:r>
          </a:p>
          <a:p>
            <a:endParaRPr lang="nl-NL" dirty="0"/>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12</a:t>
            </a:fld>
            <a:endParaRPr lang="nl-NL" dirty="0"/>
          </a:p>
        </p:txBody>
      </p:sp>
    </p:spTree>
    <p:extLst>
      <p:ext uri="{BB962C8B-B14F-4D97-AF65-F5344CB8AC3E}">
        <p14:creationId xmlns:p14="http://schemas.microsoft.com/office/powerpoint/2010/main" val="40418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endParaRPr lang="nl-NL" dirty="0"/>
          </a:p>
          <a:p>
            <a:r>
              <a:rPr lang="nl-NL" dirty="0"/>
              <a:t>De ene kant van het spectrum:</a:t>
            </a:r>
          </a:p>
          <a:p>
            <a:endParaRPr lang="nl-NL" dirty="0"/>
          </a:p>
          <a:p>
            <a:r>
              <a:rPr lang="nl-NL" dirty="0"/>
              <a:t>De </a:t>
            </a:r>
            <a:r>
              <a:rPr lang="nl-NL" dirty="0" err="1"/>
              <a:t>all</a:t>
            </a:r>
            <a:r>
              <a:rPr lang="nl-NL" dirty="0"/>
              <a:t> </a:t>
            </a:r>
            <a:r>
              <a:rPr lang="nl-NL" dirty="0" err="1"/>
              <a:t>electric</a:t>
            </a:r>
            <a:r>
              <a:rPr lang="nl-NL" dirty="0"/>
              <a:t> oplossing is niet voor elke woning zonder meer haalbaar. Bij de </a:t>
            </a:r>
            <a:r>
              <a:rPr lang="nl-NL" dirty="0" err="1"/>
              <a:t>all</a:t>
            </a:r>
            <a:r>
              <a:rPr lang="nl-NL" dirty="0"/>
              <a:t> </a:t>
            </a:r>
            <a:r>
              <a:rPr lang="nl-NL" dirty="0" err="1"/>
              <a:t>elektric</a:t>
            </a:r>
            <a:r>
              <a:rPr lang="nl-NL" dirty="0"/>
              <a:t> oplossing is aandacht voor na-isoleren van de woning wenselijk/noodzakelijk. De </a:t>
            </a:r>
            <a:r>
              <a:rPr lang="nl-NL" dirty="0" err="1"/>
              <a:t>all</a:t>
            </a:r>
            <a:r>
              <a:rPr lang="nl-NL" dirty="0"/>
              <a:t> </a:t>
            </a:r>
            <a:r>
              <a:rPr lang="nl-NL" dirty="0" err="1"/>
              <a:t>elektric</a:t>
            </a:r>
            <a:r>
              <a:rPr lang="nl-NL" dirty="0"/>
              <a:t> woning vraagt een behoorlijke investering in de woning zelf.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13</a:t>
            </a:fld>
            <a:endParaRPr lang="nl-NL" dirty="0"/>
          </a:p>
        </p:txBody>
      </p:sp>
    </p:spTree>
    <p:extLst>
      <p:ext uri="{BB962C8B-B14F-4D97-AF65-F5344CB8AC3E}">
        <p14:creationId xmlns:p14="http://schemas.microsoft.com/office/powerpoint/2010/main" val="206074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endParaRPr lang="nl-NL" dirty="0"/>
          </a:p>
          <a:p>
            <a:r>
              <a:rPr lang="nl-NL" dirty="0"/>
              <a:t>Consequenties </a:t>
            </a:r>
            <a:r>
              <a:rPr lang="nl-NL" dirty="0" err="1"/>
              <a:t>all</a:t>
            </a:r>
            <a:r>
              <a:rPr lang="nl-NL" dirty="0"/>
              <a:t> </a:t>
            </a:r>
            <a:r>
              <a:rPr lang="nl-NL" dirty="0" err="1"/>
              <a:t>electric</a:t>
            </a:r>
            <a:r>
              <a:rPr lang="nl-NL" dirty="0"/>
              <a:t> voor de woning</a:t>
            </a:r>
          </a:p>
          <a:p>
            <a:r>
              <a:rPr lang="nl-NL" dirty="0"/>
              <a:t>Verzwaring elektriciteitsnet is vrijwel overal nodig</a:t>
            </a:r>
          </a:p>
          <a:p>
            <a:r>
              <a:rPr lang="nl-NL" dirty="0"/>
              <a:t>Per saldo: flexibiliteit, relatief hoge kosten, grote impact op woning, beperkte impact op kabels en leidingen in openbare ruimte</a:t>
            </a:r>
          </a:p>
          <a:p>
            <a:endParaRPr lang="nl-NL" dirty="0"/>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14</a:t>
            </a:fld>
            <a:endParaRPr lang="nl-NL" dirty="0"/>
          </a:p>
        </p:txBody>
      </p:sp>
    </p:spTree>
    <p:extLst>
      <p:ext uri="{BB962C8B-B14F-4D97-AF65-F5344CB8AC3E}">
        <p14:creationId xmlns:p14="http://schemas.microsoft.com/office/powerpoint/2010/main" val="247535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endParaRPr lang="nl-NL" dirty="0"/>
          </a:p>
          <a:p>
            <a:r>
              <a:rPr lang="nl-NL" dirty="0"/>
              <a:t>Voor de warmtenet optie is het beschikbaar hebben (voor de langere termijn) van 1 (of meerdere) bron(</a:t>
            </a:r>
            <a:r>
              <a:rPr lang="nl-NL" dirty="0" err="1"/>
              <a:t>nen</a:t>
            </a:r>
            <a:r>
              <a:rPr lang="nl-NL" dirty="0"/>
              <a:t>) noodzakelijk.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15</a:t>
            </a:fld>
            <a:endParaRPr lang="nl-NL" dirty="0"/>
          </a:p>
        </p:txBody>
      </p:sp>
    </p:spTree>
    <p:extLst>
      <p:ext uri="{BB962C8B-B14F-4D97-AF65-F5344CB8AC3E}">
        <p14:creationId xmlns:p14="http://schemas.microsoft.com/office/powerpoint/2010/main" val="1354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endParaRPr lang="nl-NL" dirty="0"/>
          </a:p>
          <a:p>
            <a:r>
              <a:rPr lang="nl-NL" dirty="0"/>
              <a:t>Consequenties warmte voor de woning</a:t>
            </a:r>
          </a:p>
          <a:p>
            <a:r>
              <a:rPr lang="nl-NL" dirty="0"/>
              <a:t>Kortom: u merkt niet direct al te veel</a:t>
            </a:r>
          </a:p>
          <a:p>
            <a:r>
              <a:rPr lang="nl-NL" dirty="0"/>
              <a:t>Maar: u zit vast aan 1 producent/leverancier voldoende omvang nodig, op termijn ook isoleren om schaarse warmte beter te verdelen.</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16</a:t>
            </a:fld>
            <a:endParaRPr lang="nl-NL" dirty="0"/>
          </a:p>
        </p:txBody>
      </p:sp>
    </p:spTree>
    <p:extLst>
      <p:ext uri="{BB962C8B-B14F-4D97-AF65-F5344CB8AC3E}">
        <p14:creationId xmlns:p14="http://schemas.microsoft.com/office/powerpoint/2010/main" val="120395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Alternatieven voor aardgas</a:t>
            </a:r>
          </a:p>
          <a:p>
            <a:endParaRPr lang="nl-NL" dirty="0"/>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17</a:t>
            </a:fld>
            <a:endParaRPr lang="nl-NL" dirty="0"/>
          </a:p>
        </p:txBody>
      </p:sp>
    </p:spTree>
    <p:extLst>
      <p:ext uri="{BB962C8B-B14F-4D97-AF65-F5344CB8AC3E}">
        <p14:creationId xmlns:p14="http://schemas.microsoft.com/office/powerpoint/2010/main" val="196230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Vervolg</a:t>
            </a:r>
          </a:p>
          <a:p>
            <a:r>
              <a:rPr lang="nl-NL" dirty="0"/>
              <a:t>Financiële en energetisch</a:t>
            </a:r>
          </a:p>
          <a:p>
            <a:r>
              <a:rPr lang="nl-NL" dirty="0"/>
              <a:t>Na de zomer presenteren we de resultaten. </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18</a:t>
            </a:fld>
            <a:endParaRPr lang="nl-NL" dirty="0"/>
          </a:p>
        </p:txBody>
      </p:sp>
    </p:spTree>
    <p:extLst>
      <p:ext uri="{BB962C8B-B14F-4D97-AF65-F5344CB8AC3E}">
        <p14:creationId xmlns:p14="http://schemas.microsoft.com/office/powerpoint/2010/main" val="84009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4. Vervolg</a:t>
            </a:r>
          </a:p>
          <a:p>
            <a:endParaRPr lang="nl-NL" dirty="0"/>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19</a:t>
            </a:fld>
            <a:endParaRPr lang="nl-NL" dirty="0"/>
          </a:p>
        </p:txBody>
      </p:sp>
    </p:spTree>
    <p:extLst>
      <p:ext uri="{BB962C8B-B14F-4D97-AF65-F5344CB8AC3E}">
        <p14:creationId xmlns:p14="http://schemas.microsoft.com/office/powerpoint/2010/main" val="170404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a:t>
            </a:fld>
            <a:endParaRPr lang="nl-NL" dirty="0"/>
          </a:p>
        </p:txBody>
      </p:sp>
    </p:spTree>
    <p:extLst>
      <p:ext uri="{BB962C8B-B14F-4D97-AF65-F5344CB8AC3E}">
        <p14:creationId xmlns:p14="http://schemas.microsoft.com/office/powerpoint/2010/main" val="785050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20</a:t>
            </a:fld>
            <a:endParaRPr lang="nl-NL" dirty="0"/>
          </a:p>
        </p:txBody>
      </p:sp>
    </p:spTree>
    <p:extLst>
      <p:ext uri="{BB962C8B-B14F-4D97-AF65-F5344CB8AC3E}">
        <p14:creationId xmlns:p14="http://schemas.microsoft.com/office/powerpoint/2010/main" val="2626642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21</a:t>
            </a:fld>
            <a:endParaRPr lang="nl-NL" dirty="0"/>
          </a:p>
        </p:txBody>
      </p:sp>
    </p:spTree>
    <p:extLst>
      <p:ext uri="{BB962C8B-B14F-4D97-AF65-F5344CB8AC3E}">
        <p14:creationId xmlns:p14="http://schemas.microsoft.com/office/powerpoint/2010/main" val="1137864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22</a:t>
            </a:fld>
            <a:endParaRPr lang="nl-NL" dirty="0"/>
          </a:p>
        </p:txBody>
      </p:sp>
    </p:spTree>
    <p:extLst>
      <p:ext uri="{BB962C8B-B14F-4D97-AF65-F5344CB8AC3E}">
        <p14:creationId xmlns:p14="http://schemas.microsoft.com/office/powerpoint/2010/main" val="294564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23</a:t>
            </a:fld>
            <a:endParaRPr lang="nl-NL" dirty="0"/>
          </a:p>
        </p:txBody>
      </p:sp>
    </p:spTree>
    <p:extLst>
      <p:ext uri="{BB962C8B-B14F-4D97-AF65-F5344CB8AC3E}">
        <p14:creationId xmlns:p14="http://schemas.microsoft.com/office/powerpoint/2010/main" val="164711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a:t>
            </a:r>
          </a:p>
          <a:p>
            <a:r>
              <a:rPr lang="nl-NL" dirty="0"/>
              <a:t>Transitievisies, collectieve energievoorziening en verduurzaming van gebouwen</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3</a:t>
            </a:fld>
            <a:endParaRPr lang="nl-NL" dirty="0"/>
          </a:p>
        </p:txBody>
      </p:sp>
    </p:spTree>
    <p:extLst>
      <p:ext uri="{BB962C8B-B14F-4D97-AF65-F5344CB8AC3E}">
        <p14:creationId xmlns:p14="http://schemas.microsoft.com/office/powerpoint/2010/main" val="88833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Inleiding</a:t>
            </a:r>
          </a:p>
          <a:p>
            <a:r>
              <a:rPr lang="nl-NL" dirty="0"/>
              <a:t>- Dit is de ‘formele’ route</a:t>
            </a:r>
          </a:p>
          <a:p>
            <a:r>
              <a:rPr lang="nl-NL" dirty="0"/>
              <a:t>- Wij snappen ook wel dat de eigenlijke vraag is: </a:t>
            </a:r>
            <a:r>
              <a:rPr lang="nl-NL" i="1" dirty="0"/>
              <a:t>gaan we aansluiten op de warmterotonde (en daarmee de restwarmte uit Rotterdam en wat zijn de alternatieven?) Wat heeft de keuze voor consequenties?</a:t>
            </a:r>
          </a:p>
          <a:p>
            <a:r>
              <a:rPr lang="nl-NL" i="0" dirty="0"/>
              <a:t>- Bewoners willen een oplossing voor de toekomst. Een warmteleverancier waar je 30 jaar aan vast zit is dan best spannend. De vraag is bovendien hoe duurzaam die nu is (Shell!)</a:t>
            </a:r>
          </a:p>
          <a:p>
            <a:pPr marL="171450" indent="-171450">
              <a:buFontTx/>
              <a:buChar char="-"/>
            </a:pPr>
            <a:r>
              <a:rPr lang="nl-NL" i="0" dirty="0"/>
              <a:t>Kortom: wat zijn de lokale alternatieven, wat kosten die, en wat zijn de consequenties voor woningen daarvan? Denk aan lokale MT of LT-netjes</a:t>
            </a:r>
          </a:p>
          <a:p>
            <a:pPr marL="171450" indent="-171450">
              <a:buFontTx/>
              <a:buChar char="-"/>
            </a:pPr>
            <a:r>
              <a:rPr lang="nl-NL" i="0" dirty="0"/>
              <a:t>In hoeverre zijn bewoners als georganiseerd en is een coöperatieve opzet realistisch?</a:t>
            </a:r>
          </a:p>
          <a:p>
            <a:pPr marL="171450" indent="-171450">
              <a:buFontTx/>
              <a:buChar char="-"/>
            </a:pPr>
            <a:r>
              <a:rPr lang="nl-NL" i="0" dirty="0"/>
              <a:t>Kansen met lokaal zwembad, ziekenhuis, jachthaven (oppervlaktewater)?</a:t>
            </a:r>
          </a:p>
          <a:p>
            <a:pPr marL="171450" indent="-171450">
              <a:buFontTx/>
              <a:buChar char="-"/>
            </a:pPr>
            <a:r>
              <a:rPr lang="nl-NL" i="0" dirty="0"/>
              <a:t>Hoe gaan we om met de spanning tussen koploper willen zijn en het leergeld dat dit ongetwijfeld kost; wie gaat dat betalen?</a:t>
            </a:r>
          </a:p>
          <a:p>
            <a:pPr marL="171450" indent="-171450">
              <a:buFontTx/>
              <a:buChar char="-"/>
            </a:pPr>
            <a:r>
              <a:rPr lang="nl-NL" i="0" dirty="0"/>
              <a:t>Kort over de kabinetsreactie op het Klimaatakkoord (vrijdag 28-6) eventueel.</a:t>
            </a:r>
          </a:p>
        </p:txBody>
      </p:sp>
      <p:sp>
        <p:nvSpPr>
          <p:cNvPr id="4" name="Slide Number Placeholder 3"/>
          <p:cNvSpPr>
            <a:spLocks noGrp="1"/>
          </p:cNvSpPr>
          <p:nvPr>
            <p:ph type="sldNum" sz="quarter" idx="5"/>
          </p:nvPr>
        </p:nvSpPr>
        <p:spPr/>
        <p:txBody>
          <a:bodyPr/>
          <a:lstStyle/>
          <a:p>
            <a:fld id="{2E2108BB-8306-A540-B039-AE054FE5897E}" type="slidenum">
              <a:rPr lang="nl-NL" smtClean="0"/>
              <a:t>4</a:t>
            </a:fld>
            <a:endParaRPr lang="nl-NL"/>
          </a:p>
        </p:txBody>
      </p:sp>
    </p:spTree>
    <p:extLst>
      <p:ext uri="{BB962C8B-B14F-4D97-AF65-F5344CB8AC3E}">
        <p14:creationId xmlns:p14="http://schemas.microsoft.com/office/powerpoint/2010/main" val="185269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Werkwijze</a:t>
            </a:r>
          </a:p>
          <a:p>
            <a:r>
              <a:rPr lang="nl-NL" dirty="0"/>
              <a:t>Let op: onze opdrachtgever is de gemeente</a:t>
            </a:r>
          </a:p>
          <a:p>
            <a:r>
              <a:rPr lang="nl-NL" dirty="0"/>
              <a:t>Er gaat geen oplossing komen voor elke individuele bewoner. En: lastig wordt het toch. De </a:t>
            </a:r>
            <a:r>
              <a:rPr lang="nl-NL" dirty="0" err="1"/>
              <a:t>silver</a:t>
            </a:r>
            <a:r>
              <a:rPr lang="nl-NL" dirty="0"/>
              <a:t> </a:t>
            </a:r>
            <a:r>
              <a:rPr lang="nl-NL" dirty="0" err="1"/>
              <a:t>bullet</a:t>
            </a:r>
            <a:r>
              <a:rPr lang="nl-NL" dirty="0"/>
              <a:t> hebben we niet en die is er ook niet. Er is geen enkele situatie die voor niemand pijn doet. Met die kennis moeten we toch gaan komen tot een (systeem) keuze</a:t>
            </a:r>
          </a:p>
          <a:p>
            <a:endParaRPr lang="nl-NL" dirty="0"/>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5</a:t>
            </a:fld>
            <a:endParaRPr lang="nl-NL" dirty="0"/>
          </a:p>
        </p:txBody>
      </p:sp>
    </p:spTree>
    <p:extLst>
      <p:ext uri="{BB962C8B-B14F-4D97-AF65-F5344CB8AC3E}">
        <p14:creationId xmlns:p14="http://schemas.microsoft.com/office/powerpoint/2010/main" val="195689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Werkwijze</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6</a:t>
            </a:fld>
            <a:endParaRPr lang="nl-NL" dirty="0"/>
          </a:p>
        </p:txBody>
      </p:sp>
    </p:spTree>
    <p:extLst>
      <p:ext uri="{BB962C8B-B14F-4D97-AF65-F5344CB8AC3E}">
        <p14:creationId xmlns:p14="http://schemas.microsoft.com/office/powerpoint/2010/main" val="259382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werkwijze</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7</a:t>
            </a:fld>
            <a:endParaRPr lang="nl-NL" dirty="0"/>
          </a:p>
        </p:txBody>
      </p:sp>
    </p:spTree>
    <p:extLst>
      <p:ext uri="{BB962C8B-B14F-4D97-AF65-F5344CB8AC3E}">
        <p14:creationId xmlns:p14="http://schemas.microsoft.com/office/powerpoint/2010/main" val="104289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werkwijze</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8</a:t>
            </a:fld>
            <a:endParaRPr lang="nl-NL" dirty="0"/>
          </a:p>
        </p:txBody>
      </p:sp>
    </p:spTree>
    <p:extLst>
      <p:ext uri="{BB962C8B-B14F-4D97-AF65-F5344CB8AC3E}">
        <p14:creationId xmlns:p14="http://schemas.microsoft.com/office/powerpoint/2010/main" val="2506679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werkwijze</a:t>
            </a:r>
          </a:p>
        </p:txBody>
      </p:sp>
      <p:sp>
        <p:nvSpPr>
          <p:cNvPr id="4" name="Tijdelijke aanduiding voor dianummer 3"/>
          <p:cNvSpPr>
            <a:spLocks noGrp="1"/>
          </p:cNvSpPr>
          <p:nvPr>
            <p:ph type="sldNum" sz="quarter" idx="5"/>
          </p:nvPr>
        </p:nvSpPr>
        <p:spPr/>
        <p:txBody>
          <a:bodyPr/>
          <a:lstStyle/>
          <a:p>
            <a:fld id="{448D75BA-2850-498D-8F14-54F450F4E284}" type="slidenum">
              <a:rPr lang="nl-NL" smtClean="0"/>
              <a:pPr/>
              <a:t>9</a:t>
            </a:fld>
            <a:endParaRPr lang="nl-NL" dirty="0"/>
          </a:p>
        </p:txBody>
      </p:sp>
    </p:spTree>
    <p:extLst>
      <p:ext uri="{BB962C8B-B14F-4D97-AF65-F5344CB8AC3E}">
        <p14:creationId xmlns:p14="http://schemas.microsoft.com/office/powerpoint/2010/main" val="3393975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dwa@dwa.nl" TargetMode="External"/><Relationship Id="rId9"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Tekst: datum"/>
          <p:cNvSpPr>
            <a:spLocks noGrp="1"/>
          </p:cNvSpPr>
          <p:nvPr>
            <p:ph type="body" sz="quarter" idx="10" hasCustomPrompt="1"/>
          </p:nvPr>
        </p:nvSpPr>
        <p:spPr>
          <a:xfrm>
            <a:off x="576263" y="5492750"/>
            <a:ext cx="3060000" cy="307777"/>
          </a:xfrm>
        </p:spPr>
        <p:txBody>
          <a:bodyPr>
            <a:noAutofit/>
          </a:bodyPr>
          <a:lstStyle>
            <a:lvl1pPr>
              <a:lnSpc>
                <a:spcPts val="2400"/>
              </a:lnSpc>
              <a:defRPr sz="2000" b="0"/>
            </a:lvl1pPr>
          </a:lstStyle>
          <a:p>
            <a:pPr lvl="0"/>
            <a:r>
              <a:rPr lang="nl-NL" dirty="0"/>
              <a:t>Datum</a:t>
            </a:r>
          </a:p>
        </p:txBody>
      </p:sp>
      <p:sp>
        <p:nvSpPr>
          <p:cNvPr id="17" name="Tekst: naam presentator"/>
          <p:cNvSpPr>
            <a:spLocks noGrp="1"/>
          </p:cNvSpPr>
          <p:nvPr>
            <p:ph type="body" sz="quarter" idx="11" hasCustomPrompt="1"/>
          </p:nvPr>
        </p:nvSpPr>
        <p:spPr>
          <a:xfrm>
            <a:off x="576263" y="5794375"/>
            <a:ext cx="3060000" cy="307777"/>
          </a:xfrm>
        </p:spPr>
        <p:txBody>
          <a:bodyPr>
            <a:noAutofit/>
          </a:bodyPr>
          <a:lstStyle>
            <a:lvl1pPr>
              <a:lnSpc>
                <a:spcPts val="2400"/>
              </a:lnSpc>
              <a:defRPr sz="2000"/>
            </a:lvl1pPr>
          </a:lstStyle>
          <a:p>
            <a:pPr lvl="0"/>
            <a:r>
              <a:rPr lang="nl-NL" dirty="0"/>
              <a:t>Naam presentator</a:t>
            </a:r>
          </a:p>
        </p:txBody>
      </p:sp>
      <p:sp>
        <p:nvSpPr>
          <p:cNvPr id="22" name="Foto: kader"/>
          <p:cNvSpPr>
            <a:spLocks noGrp="1"/>
          </p:cNvSpPr>
          <p:nvPr>
            <p:ph type="pic" sz="quarter" idx="12"/>
          </p:nvPr>
        </p:nvSpPr>
        <p:spPr>
          <a:xfrm>
            <a:off x="3712911" y="1752600"/>
            <a:ext cx="8479089" cy="5105400"/>
          </a:xfrm>
          <a:solidFill>
            <a:schemeClr val="bg1">
              <a:lumMod val="65000"/>
            </a:schemeClr>
          </a:solidFill>
        </p:spPr>
        <p:txBody>
          <a:bodyPr tIns="1440000"/>
          <a:lstStyle>
            <a:lvl1pPr algn="ctr">
              <a:defRPr/>
            </a:lvl1pPr>
          </a:lstStyle>
          <a:p>
            <a:r>
              <a:rPr lang="nl-NL"/>
              <a:t>Klik op het pictogram als u een afbeelding wilt toevoegen</a:t>
            </a:r>
          </a:p>
        </p:txBody>
      </p:sp>
      <p:sp>
        <p:nvSpPr>
          <p:cNvPr id="26" name="Foto: overlay"/>
          <p:cNvSpPr>
            <a:spLocks noGrp="1"/>
          </p:cNvSpPr>
          <p:nvPr>
            <p:ph type="body" sz="quarter" idx="13" hasCustomPrompt="1"/>
          </p:nvPr>
        </p:nvSpPr>
        <p:spPr>
          <a:xfrm>
            <a:off x="3718800" y="0"/>
            <a:ext cx="8474400" cy="253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algn="r">
              <a:defRPr sz="100" b="0">
                <a:solidFill>
                  <a:schemeClr val="bg1"/>
                </a:solidFill>
              </a:defRPr>
            </a:lvl1pPr>
          </a:lstStyle>
          <a:p>
            <a:pPr lvl="0"/>
            <a:r>
              <a:rPr lang="nl-NL" dirty="0"/>
              <a:t>‘</a:t>
            </a:r>
          </a:p>
        </p:txBody>
      </p:sp>
      <p:sp>
        <p:nvSpPr>
          <p:cNvPr id="28" name="Logo kleur"/>
          <p:cNvSpPr>
            <a:spLocks noGrp="1"/>
          </p:cNvSpPr>
          <p:nvPr>
            <p:ph type="body" sz="quarter" idx="14" hasCustomPrompt="1"/>
          </p:nvPr>
        </p:nvSpPr>
        <p:spPr>
          <a:xfrm>
            <a:off x="11242800" y="0"/>
            <a:ext cx="950400" cy="507600"/>
          </a:xfr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9"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Huisstijl</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Om variabel foto’s in de juiste stijl toe te kunnen voegen staan er enkele items op deze dia die je weliswaar kunt selecteren, maar die je niet mag verwijderen: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Het logo</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horizontale lijn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De accolade die over de foto heen ligt</a:t>
            </a:r>
          </a:p>
          <a:p>
            <a:pPr marL="285750" indent="-285750">
              <a:lnSpc>
                <a:spcPct val="100000"/>
              </a:lnSpc>
              <a:buFont typeface="Arial" panose="020B0604020202020204" pitchFamily="34" charset="0"/>
              <a:buChar char="•"/>
            </a:pPr>
            <a:endParaRPr lang="nl-NL" sz="1400"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baseline="0" noProof="1">
                <a:latin typeface="+mn-lt"/>
                <a:cs typeface="Roboto" panose="02000000000000000000" pitchFamily="2" charset="0"/>
              </a:rPr>
              <a:t>Heb je ze per ongeluk toch verwijderd? Klik dan op tab </a:t>
            </a:r>
            <a:r>
              <a:rPr lang="nl-NL" sz="1400" b="1" baseline="0" noProof="1">
                <a:latin typeface="+mn-lt"/>
                <a:cs typeface="Roboto" panose="02000000000000000000" pitchFamily="2" charset="0"/>
              </a:rPr>
              <a:t>Start</a:t>
            </a:r>
            <a:r>
              <a:rPr lang="nl-NL" sz="1400" baseline="0" noProof="1">
                <a:latin typeface="+mn-lt"/>
                <a:cs typeface="Roboto" panose="02000000000000000000" pitchFamily="2" charset="0"/>
              </a:rPr>
              <a:t> </a:t>
            </a:r>
            <a:r>
              <a:rPr lang="nl-NL" sz="1400" b="0" baseline="0" noProof="1">
                <a:latin typeface="+mn-lt"/>
                <a:cs typeface="Roboto" panose="02000000000000000000" pitchFamily="2" charset="0"/>
              </a:rPr>
              <a:t>op</a:t>
            </a:r>
            <a:r>
              <a:rPr lang="nl-NL" sz="1400" b="1" baseline="0" noProof="1">
                <a:latin typeface="+mn-lt"/>
                <a:cs typeface="Roboto" panose="02000000000000000000" pitchFamily="2" charset="0"/>
              </a:rPr>
              <a:t> Opnieuw instellen</a:t>
            </a:r>
            <a:r>
              <a:rPr lang="nl-NL" sz="1400" baseline="0" noProof="1">
                <a:latin typeface="+mn-lt"/>
                <a:cs typeface="Roboto" panose="02000000000000000000" pitchFamily="2" charset="0"/>
              </a:rPr>
              <a:t>.</a:t>
            </a:r>
          </a:p>
        </p:txBody>
      </p:sp>
      <p:sp>
        <p:nvSpPr>
          <p:cNvPr id="2" name="Tekst: titel"/>
          <p:cNvSpPr>
            <a:spLocks noGrp="1"/>
          </p:cNvSpPr>
          <p:nvPr>
            <p:ph type="ctrTitle"/>
          </p:nvPr>
        </p:nvSpPr>
        <p:spPr>
          <a:xfrm>
            <a:off x="0" y="0"/>
            <a:ext cx="6314400" cy="3787200"/>
          </a:xfrm>
          <a:blipFill dpi="0" rotWithShape="1">
            <a:blip r:embed="rId4" cstate="print">
              <a:extLst>
                <a:ext uri="{28A0092B-C50C-407E-A947-70E740481C1C}">
                  <a14:useLocalDpi xmlns:a14="http://schemas.microsoft.com/office/drawing/2010/main" val="0"/>
                </a:ext>
              </a:extLst>
            </a:blip>
            <a:srcRect/>
            <a:stretch>
              <a:fillRect/>
            </a:stretch>
          </a:blipFill>
        </p:spPr>
        <p:txBody>
          <a:bodyPr lIns="576000" tIns="1404000" rIns="144000" anchor="t" anchorCtr="0">
            <a:normAutofit/>
          </a:bodyPr>
          <a:lstStyle>
            <a:lvl1pPr algn="l">
              <a:lnSpc>
                <a:spcPts val="6400"/>
              </a:lnSpc>
              <a:defRPr sz="5400" b="0">
                <a:solidFill>
                  <a:schemeClr val="bg1"/>
                </a:solidFill>
              </a:defRPr>
            </a:lvl1pPr>
          </a:lstStyle>
          <a:p>
            <a:r>
              <a:rPr lang="nl-NL"/>
              <a:t>Klik om stijl te bewerken</a:t>
            </a:r>
            <a:endParaRPr lang="nl-NL" dirty="0"/>
          </a:p>
        </p:txBody>
      </p:sp>
      <p:sp>
        <p:nvSpPr>
          <p:cNvPr id="6" name="Tekst: boventitel"/>
          <p:cNvSpPr>
            <a:spLocks noGrp="1"/>
          </p:cNvSpPr>
          <p:nvPr>
            <p:ph type="body" sz="quarter" idx="16" hasCustomPrompt="1"/>
          </p:nvPr>
        </p:nvSpPr>
        <p:spPr>
          <a:xfrm>
            <a:off x="544177" y="881145"/>
            <a:ext cx="4770437" cy="562455"/>
          </a:xfrm>
        </p:spPr>
        <p:txBody>
          <a:bodyPr>
            <a:noAutofit/>
          </a:bodyPr>
          <a:lstStyle>
            <a:lvl1pPr>
              <a:defRPr sz="3000" b="1">
                <a:solidFill>
                  <a:schemeClr val="tx1"/>
                </a:solidFill>
              </a:defRPr>
            </a:lvl1pPr>
            <a:lvl2pPr>
              <a:defRPr sz="3000" b="1">
                <a:solidFill>
                  <a:schemeClr val="tx1"/>
                </a:solidFill>
              </a:defRPr>
            </a:lvl2pPr>
            <a:lvl3pPr>
              <a:defRPr sz="3000" b="1">
                <a:solidFill>
                  <a:schemeClr val="tx1"/>
                </a:solidFill>
              </a:defRPr>
            </a:lvl3pPr>
            <a:lvl4pPr>
              <a:defRPr sz="3000" b="1">
                <a:solidFill>
                  <a:schemeClr val="tx1"/>
                </a:solidFill>
              </a:defRPr>
            </a:lvl4pPr>
            <a:lvl5pPr>
              <a:defRPr sz="3000" b="1">
                <a:solidFill>
                  <a:schemeClr val="tx1"/>
                </a:solidFill>
              </a:defRPr>
            </a:lvl5pPr>
          </a:lstStyle>
          <a:p>
            <a:pPr lvl="0"/>
            <a:r>
              <a:rPr lang="nl-NL" dirty="0"/>
              <a:t>Boventitel / kleine kop</a:t>
            </a:r>
          </a:p>
        </p:txBody>
      </p:sp>
      <p:sp>
        <p:nvSpPr>
          <p:cNvPr id="30" name="Lijn"/>
          <p:cNvSpPr>
            <a:spLocks noGrp="1"/>
          </p:cNvSpPr>
          <p:nvPr>
            <p:ph type="body" sz="quarter" idx="15" hasCustomPrompt="1"/>
          </p:nvPr>
        </p:nvSpPr>
        <p:spPr>
          <a:xfrm>
            <a:off x="576000" y="720000"/>
            <a:ext cx="11617200" cy="3600"/>
          </a:xfrm>
          <a:solidFill>
            <a:schemeClr val="tx1"/>
          </a:solidFill>
          <a:ln>
            <a:noFill/>
          </a:ln>
        </p:spPr>
        <p:txBody>
          <a:bodyPr/>
          <a:lstStyle>
            <a:lvl1pPr algn="r">
              <a:defRPr/>
            </a:lvl1pPr>
          </a:lstStyle>
          <a:p>
            <a:pPr lvl="0"/>
            <a:r>
              <a:rPr lang="nl-NL" dirty="0"/>
              <a:t>‘</a:t>
            </a:r>
          </a:p>
        </p:txBody>
      </p:sp>
    </p:spTree>
    <p:extLst>
      <p:ext uri="{BB962C8B-B14F-4D97-AF65-F5344CB8AC3E}">
        <p14:creationId xmlns:p14="http://schemas.microsoft.com/office/powerpoint/2010/main" val="388004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17CA0A-B54C-4D46-9B06-0C05ADE9516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A530343D-5053-44AF-8190-CF22CE903D4E}"/>
              </a:ext>
            </a:extLst>
          </p:cNvPr>
          <p:cNvSpPr>
            <a:spLocks noGrp="1"/>
          </p:cNvSpPr>
          <p:nvPr>
            <p:ph type="dt" sz="half" idx="10"/>
          </p:nvPr>
        </p:nvSpPr>
        <p:spPr/>
        <p:txBody>
          <a:bodyPr/>
          <a:lstStyle/>
          <a:p>
            <a:fld id="{82554B36-C26F-4511-855D-F37A416BB898}" type="datetimeFigureOut">
              <a:rPr lang="nl-NL" smtClean="0"/>
              <a:t>2-7-2019</a:t>
            </a:fld>
            <a:endParaRPr lang="nl-NL"/>
          </a:p>
        </p:txBody>
      </p:sp>
      <p:sp>
        <p:nvSpPr>
          <p:cNvPr id="4" name="Tijdelijke aanduiding voor voettekst 3">
            <a:extLst>
              <a:ext uri="{FF2B5EF4-FFF2-40B4-BE49-F238E27FC236}">
                <a16:creationId xmlns:a16="http://schemas.microsoft.com/office/drawing/2014/main" xmlns="" id="{07618033-41BB-4199-88DE-029FCCE3A76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8544A3DA-B658-4DA8-BBFE-EBB7EBFF6EAD}"/>
              </a:ext>
            </a:extLst>
          </p:cNvPr>
          <p:cNvSpPr>
            <a:spLocks noGrp="1"/>
          </p:cNvSpPr>
          <p:nvPr>
            <p:ph type="sldNum" sz="quarter" idx="12"/>
          </p:nvPr>
        </p:nvSpPr>
        <p:spPr/>
        <p:txBody>
          <a:bodyPr/>
          <a:lstStyle/>
          <a:p>
            <a:fld id="{F5E8B79D-A3CE-464A-BDA9-8CABBB2886F8}" type="slidenum">
              <a:rPr lang="nl-NL" smtClean="0"/>
              <a:t>‹nr.›</a:t>
            </a:fld>
            <a:endParaRPr lang="nl-NL"/>
          </a:p>
        </p:txBody>
      </p:sp>
    </p:spTree>
    <p:extLst>
      <p:ext uri="{BB962C8B-B14F-4D97-AF65-F5344CB8AC3E}">
        <p14:creationId xmlns:p14="http://schemas.microsoft.com/office/powerpoint/2010/main" val="15897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kst+ Achtergrondfoto">
    <p:spTree>
      <p:nvGrpSpPr>
        <p:cNvPr id="1" name=""/>
        <p:cNvGrpSpPr/>
        <p:nvPr/>
      </p:nvGrpSpPr>
      <p:grpSpPr>
        <a:xfrm>
          <a:off x="0" y="0"/>
          <a:ext cx="0" cy="0"/>
          <a:chOff x="0" y="0"/>
          <a:chExt cx="0" cy="0"/>
        </a:xfrm>
      </p:grpSpPr>
      <p:sp>
        <p:nvSpPr>
          <p:cNvPr id="7" name="Toelichting"/>
          <p:cNvSpPr txBox="1"/>
          <p:nvPr userDrawn="1"/>
        </p:nvSpPr>
        <p:spPr>
          <a:xfrm>
            <a:off x="0" y="7132320"/>
            <a:ext cx="12192000" cy="393192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rechtsonder.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gehele achtergrond</a:t>
            </a:r>
            <a:r>
              <a:rPr lang="nl-NL" sz="1400" kern="1200" baseline="0" noProof="1">
                <a:solidFill>
                  <a:schemeClr val="tx1"/>
                </a:solidFill>
                <a:effectLst/>
                <a:latin typeface="+mn-lt"/>
                <a:ea typeface="+mn-ea"/>
                <a:cs typeface="Roboto" panose="02000000000000000000" pitchFamily="2" charset="0"/>
              </a:rPr>
              <a:t> </a:t>
            </a:r>
            <a:r>
              <a:rPr lang="nl-NL" sz="1400" kern="1200" noProof="1">
                <a:solidFill>
                  <a:schemeClr val="tx1"/>
                </a:solidFill>
                <a:effectLst/>
                <a:latin typeface="+mn-lt"/>
                <a:ea typeface="+mn-ea"/>
                <a:cs typeface="Roboto" panose="02000000000000000000" pitchFamily="2" charset="0"/>
              </a:rPr>
              <a:t>vanuit het midden van de foto.</a:t>
            </a: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rechtsonder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a:t>
            </a:r>
            <a:r>
              <a:rPr lang="nl-NL" sz="1400" b="1" u="none" kern="1200" noProof="1">
                <a:solidFill>
                  <a:schemeClr val="accent1"/>
                </a:solidFill>
                <a:effectLst/>
                <a:latin typeface="+mn-lt"/>
                <a:ea typeface="+mn-ea"/>
                <a:cs typeface="Roboto" panose="02000000000000000000" pitchFamily="2" charset="0"/>
              </a:rPr>
              <a:t>chtergrondfoto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rechtsonder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indent="-342900" algn="l" defTabSz="914400" rtl="0" eaLnBrk="1" latinLnBrk="0" hangingPunct="1">
              <a:lnSpc>
                <a:spcPct val="100000"/>
              </a:lnSpc>
              <a:buFont typeface="Arial" panose="020B0604020202020204" pitchFamily="34" charset="0"/>
              <a:buChar cha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p:txBody>
      </p:sp>
      <p:sp>
        <p:nvSpPr>
          <p:cNvPr id="8" name="Foto: achtergrond"/>
          <p:cNvSpPr>
            <a:spLocks noGrp="1"/>
          </p:cNvSpPr>
          <p:nvPr>
            <p:ph type="pic" sz="quarter" idx="12" hasCustomPrompt="1"/>
          </p:nvPr>
        </p:nvSpPr>
        <p:spPr>
          <a:xfrm>
            <a:off x="0" y="0"/>
            <a:ext cx="12192000" cy="6858000"/>
          </a:xfrm>
          <a:prstGeom prst="rect">
            <a:avLst/>
          </a:prstGeom>
          <a:solidFill>
            <a:schemeClr val="bg1">
              <a:lumMod val="85000"/>
            </a:schemeClr>
          </a:solidFill>
        </p:spPr>
        <p:txBody>
          <a:bodyPr lIns="10980000" tIns="5400000">
            <a:normAutofit/>
          </a:bodyPr>
          <a:lstStyle>
            <a:lvl1pPr algn="l">
              <a:lnSpc>
                <a:spcPct val="100000"/>
              </a:lnSpc>
              <a:defRPr sz="1400" b="0" i="1" baseline="0"/>
            </a:lvl1pPr>
          </a:lstStyle>
          <a:p>
            <a:r>
              <a:rPr lang="nl-NL" dirty="0"/>
              <a:t>Om een foto in te voegen: klik hier en &gt;Invoegen &gt;Afbeeldingen</a:t>
            </a:r>
          </a:p>
        </p:txBody>
      </p:sp>
      <p:sp>
        <p:nvSpPr>
          <p:cNvPr id="11" name="Logo wit"/>
          <p:cNvSpPr>
            <a:spLocks noGrp="1"/>
          </p:cNvSpPr>
          <p:nvPr>
            <p:ph type="body" sz="quarter" idx="14" hasCustomPrompt="1"/>
          </p:nvPr>
        </p:nvSpPr>
        <p:spPr>
          <a:xfrm>
            <a:off x="11242800" y="0"/>
            <a:ext cx="950400" cy="507600"/>
          </a:xfrm>
          <a:prstGeom prst="rect">
            <a:avLst/>
          </a:prstGeom>
          <a:blipFill>
            <a:blip r:embed="rId2">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13" name="Foto: overlay"/>
          <p:cNvSpPr>
            <a:spLocks noGrp="1"/>
          </p:cNvSpPr>
          <p:nvPr>
            <p:ph type="body" sz="quarter" idx="15" hasCustomPrompt="1"/>
          </p:nvPr>
        </p:nvSpPr>
        <p:spPr>
          <a:xfrm>
            <a:off x="0" y="0"/>
            <a:ext cx="10983600" cy="6411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l">
              <a:defRPr sz="100" b="0">
                <a:solidFill>
                  <a:schemeClr val="bg1"/>
                </a:solidFill>
              </a:defRPr>
            </a:lvl1pPr>
          </a:lstStyle>
          <a:p>
            <a:pPr lvl="0"/>
            <a:r>
              <a:rPr lang="nl-NL" dirty="0"/>
              <a:t>‘</a:t>
            </a:r>
          </a:p>
        </p:txBody>
      </p:sp>
      <p:sp>
        <p:nvSpPr>
          <p:cNvPr id="15" name="Foto: rond"/>
          <p:cNvSpPr>
            <a:spLocks noGrp="1"/>
          </p:cNvSpPr>
          <p:nvPr>
            <p:ph type="pic" sz="quarter" idx="16" hasCustomPrompt="1"/>
          </p:nvPr>
        </p:nvSpPr>
        <p:spPr>
          <a:xfrm>
            <a:off x="8454099" y="1608308"/>
            <a:ext cx="3555659" cy="3555659"/>
          </a:xfrm>
          <a:prstGeom prst="ellipse">
            <a:avLst/>
          </a:prstGeom>
          <a:noFill/>
        </p:spPr>
        <p:txBody>
          <a:bodyPr>
            <a:normAutofit/>
          </a:bodyPr>
          <a:lstStyle>
            <a:lvl1pPr algn="ctr">
              <a:lnSpc>
                <a:spcPts val="2400"/>
              </a:lnSpc>
              <a:defRPr sz="1800" b="0" baseline="0">
                <a:latin typeface="+mn-lt"/>
              </a:defRPr>
            </a:lvl1pPr>
          </a:lstStyle>
          <a:p>
            <a:r>
              <a:rPr lang="nl-NL" dirty="0"/>
              <a:t>Optioneel: klik op het pictogram hieronder om een ronde foto te plaatsen</a:t>
            </a:r>
          </a:p>
        </p:txBody>
      </p:sp>
      <p:sp>
        <p:nvSpPr>
          <p:cNvPr id="10" name="Lijn"/>
          <p:cNvSpPr>
            <a:spLocks noGrp="1"/>
          </p:cNvSpPr>
          <p:nvPr>
            <p:ph type="body" sz="quarter" idx="17"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17" name="Tekst: titel"/>
          <p:cNvSpPr>
            <a:spLocks noGrp="1"/>
          </p:cNvSpPr>
          <p:nvPr>
            <p:ph type="title"/>
          </p:nvPr>
        </p:nvSpPr>
        <p:spPr/>
        <p:txBody>
          <a:bodyPr/>
          <a:lstStyle/>
          <a:p>
            <a:r>
              <a:rPr lang="nl-NL" dirty="0"/>
              <a:t>Klik om de stijl te bewerken</a:t>
            </a:r>
          </a:p>
        </p:txBody>
      </p:sp>
      <p:sp>
        <p:nvSpPr>
          <p:cNvPr id="9" name="Tekst: ondertitel"/>
          <p:cNvSpPr>
            <a:spLocks noGrp="1"/>
          </p:cNvSpPr>
          <p:nvPr>
            <p:ph type="body" sz="quarter" idx="10" hasCustomPrompt="1"/>
          </p:nvPr>
        </p:nvSpPr>
        <p:spPr>
          <a:xfrm>
            <a:off x="576263" y="1468438"/>
            <a:ext cx="9522000" cy="485838"/>
          </a:xfrm>
          <a:prstGeom prst="rect">
            <a:avLst/>
          </a:prstGeom>
        </p:spPr>
        <p:txBody>
          <a:bodyPr>
            <a:normAutofit/>
          </a:bodyPr>
          <a:lstStyle>
            <a:lvl1pPr>
              <a:defRPr sz="2600" b="0" i="1">
                <a:solidFill>
                  <a:schemeClr val="accent5"/>
                </a:solidFill>
              </a:defRPr>
            </a:lvl1pPr>
          </a:lstStyle>
          <a:p>
            <a:pPr lvl="0"/>
            <a:r>
              <a:rPr lang="nl-NL" dirty="0"/>
              <a:t>Klik om een ondertitel te maken.</a:t>
            </a:r>
          </a:p>
        </p:txBody>
      </p:sp>
      <p:sp>
        <p:nvSpPr>
          <p:cNvPr id="14" name="Tekst: inhoud"/>
          <p:cNvSpPr>
            <a:spLocks noGrp="1"/>
          </p:cNvSpPr>
          <p:nvPr>
            <p:ph type="body" sz="quarter" idx="11"/>
          </p:nvPr>
        </p:nvSpPr>
        <p:spPr>
          <a:xfrm>
            <a:off x="576000" y="2494800"/>
            <a:ext cx="10368000"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653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t foto links">
    <p:spTree>
      <p:nvGrpSpPr>
        <p:cNvPr id="1" name=""/>
        <p:cNvGrpSpPr/>
        <p:nvPr/>
      </p:nvGrpSpPr>
      <p:grpSpPr>
        <a:xfrm>
          <a:off x="0" y="0"/>
          <a:ext cx="0" cy="0"/>
          <a:chOff x="0" y="0"/>
          <a:chExt cx="0" cy="0"/>
        </a:xfrm>
      </p:grpSpPr>
      <p:sp>
        <p:nvSpPr>
          <p:cNvPr id="7" name="Toelichting"/>
          <p:cNvSpPr txBox="1"/>
          <p:nvPr userDrawn="1"/>
        </p:nvSpPr>
        <p:spPr>
          <a:xfrm>
            <a:off x="0" y="7132320"/>
            <a:ext cx="12192000" cy="393192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links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het kader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‘Foto links invoegen’ hiernaast.</a:t>
            </a:r>
          </a:p>
          <a:p>
            <a:pPr marL="342900" indent="-342900" algn="l" defTabSz="914400" rtl="0" eaLnBrk="1" latinLnBrk="0" hangingPunct="1">
              <a:lnSpc>
                <a:spcPct val="100000"/>
              </a:lnSpc>
              <a:buFont typeface="Arial" panose="020B0604020202020204" pitchFamily="34" charset="0"/>
              <a:buChar cha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
        <p:nvSpPr>
          <p:cNvPr id="8" name="Foto: achtergrond"/>
          <p:cNvSpPr>
            <a:spLocks noGrp="1"/>
          </p:cNvSpPr>
          <p:nvPr>
            <p:ph type="pic" sz="quarter" idx="12" hasCustomPrompt="1"/>
          </p:nvPr>
        </p:nvSpPr>
        <p:spPr>
          <a:xfrm>
            <a:off x="0" y="0"/>
            <a:ext cx="4458964" cy="6858000"/>
          </a:xfrm>
          <a:prstGeom prst="rect">
            <a:avLst/>
          </a:prstGeom>
          <a:solidFill>
            <a:schemeClr val="bg1">
              <a:lumMod val="85000"/>
            </a:schemeClr>
          </a:solidFill>
        </p:spPr>
        <p:txBody>
          <a:bodyPr lIns="180000" tIns="5760000" rIns="720000">
            <a:normAutofit/>
          </a:bodyPr>
          <a:lstStyle>
            <a:lvl1pPr algn="l">
              <a:lnSpc>
                <a:spcPct val="100000"/>
              </a:lnSpc>
              <a:defRPr sz="1400" b="0" i="1" baseline="0"/>
            </a:lvl1pPr>
          </a:lstStyle>
          <a:p>
            <a:r>
              <a:rPr lang="nl-NL" dirty="0"/>
              <a:t>Om een foto in te voegen: klik hier en &gt;Invoegen &gt;Afbeeldingen</a:t>
            </a:r>
          </a:p>
        </p:txBody>
      </p:sp>
      <p:pic>
        <p:nvPicPr>
          <p:cNvPr id="14" name="Logo kleu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2800" y="0"/>
            <a:ext cx="950897" cy="505925"/>
          </a:xfrm>
          <a:prstGeom prst="rect">
            <a:avLst/>
          </a:prstGeom>
        </p:spPr>
      </p:pic>
      <p:sp>
        <p:nvSpPr>
          <p:cNvPr id="15" name="Foto: rond"/>
          <p:cNvSpPr>
            <a:spLocks noGrp="1"/>
          </p:cNvSpPr>
          <p:nvPr>
            <p:ph type="pic" sz="quarter" idx="16" hasCustomPrompt="1"/>
          </p:nvPr>
        </p:nvSpPr>
        <p:spPr>
          <a:xfrm>
            <a:off x="541355" y="2004261"/>
            <a:ext cx="3555659" cy="3555659"/>
          </a:xfrm>
          <a:prstGeom prst="ellipse">
            <a:avLst/>
          </a:prstGeom>
          <a:noFill/>
        </p:spPr>
        <p:txBody>
          <a:bodyPr>
            <a:normAutofit/>
          </a:bodyPr>
          <a:lstStyle>
            <a:lvl1pPr algn="ctr">
              <a:lnSpc>
                <a:spcPts val="2400"/>
              </a:lnSpc>
              <a:defRPr sz="1800" b="0" baseline="0">
                <a:latin typeface="+mn-lt"/>
              </a:defRPr>
            </a:lvl1pPr>
          </a:lstStyle>
          <a:p>
            <a:r>
              <a:rPr lang="nl-NL" dirty="0"/>
              <a:t>Optioneel: klik op het pictogram hieronder om een ronde foto te plaatsen</a:t>
            </a:r>
          </a:p>
        </p:txBody>
      </p:sp>
      <p:sp>
        <p:nvSpPr>
          <p:cNvPr id="19" name="Tijdelijke aanduiding voor tekst 18"/>
          <p:cNvSpPr>
            <a:spLocks noGrp="1"/>
          </p:cNvSpPr>
          <p:nvPr>
            <p:ph type="body" sz="quarter" idx="17" hasCustomPrompt="1"/>
          </p:nvPr>
        </p:nvSpPr>
        <p:spPr>
          <a:xfrm>
            <a:off x="3348000" y="0"/>
            <a:ext cx="1188000" cy="6858000"/>
          </a:xfrm>
          <a:prstGeom prst="rect">
            <a:avLst/>
          </a:prstGeom>
          <a:blipFill>
            <a:blip r:embed="rId3"/>
            <a:stretch>
              <a:fillRect/>
            </a:stretch>
          </a:blipFill>
        </p:spPr>
        <p:txBody>
          <a:bodyPr>
            <a:normAutofit/>
          </a:bodyPr>
          <a:lstStyle>
            <a:lvl1pPr>
              <a:defRPr sz="100" b="0">
                <a:solidFill>
                  <a:schemeClr val="bg1"/>
                </a:solidFill>
              </a:defRPr>
            </a:lvl1pPr>
          </a:lstStyle>
          <a:p>
            <a:pPr lvl="0"/>
            <a:r>
              <a:rPr lang="nl-NL" dirty="0"/>
              <a:t>‘</a:t>
            </a:r>
          </a:p>
        </p:txBody>
      </p:sp>
      <p:sp>
        <p:nvSpPr>
          <p:cNvPr id="10"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3" name="Tekst: titel"/>
          <p:cNvSpPr>
            <a:spLocks noGrp="1"/>
          </p:cNvSpPr>
          <p:nvPr>
            <p:ph type="title" hasCustomPrompt="1"/>
          </p:nvPr>
        </p:nvSpPr>
        <p:spPr>
          <a:xfrm>
            <a:off x="4802934" y="821309"/>
            <a:ext cx="7059845" cy="705321"/>
          </a:xfrm>
        </p:spPr>
        <p:txBody>
          <a:bodyPr/>
          <a:lstStyle>
            <a:lvl1pPr algn="l">
              <a:defRPr/>
            </a:lvl1pPr>
          </a:lstStyle>
          <a:p>
            <a:r>
              <a:rPr lang="nl-NL" dirty="0"/>
              <a:t>Titel</a:t>
            </a:r>
          </a:p>
        </p:txBody>
      </p:sp>
      <p:sp>
        <p:nvSpPr>
          <p:cNvPr id="9" name="Tekst: ondertitel"/>
          <p:cNvSpPr>
            <a:spLocks noGrp="1"/>
          </p:cNvSpPr>
          <p:nvPr>
            <p:ph type="body" sz="quarter" idx="10" hasCustomPrompt="1"/>
          </p:nvPr>
        </p:nvSpPr>
        <p:spPr>
          <a:xfrm>
            <a:off x="4802860" y="1468438"/>
            <a:ext cx="7059097" cy="485838"/>
          </a:xfrm>
          <a:prstGeom prst="rect">
            <a:avLst/>
          </a:prstGeom>
        </p:spPr>
        <p:txBody>
          <a:bodyPr>
            <a:normAutofit/>
          </a:bodyPr>
          <a:lstStyle>
            <a:lvl1pPr>
              <a:defRPr sz="2600" b="0" i="1">
                <a:solidFill>
                  <a:schemeClr val="accent1"/>
                </a:solidFill>
              </a:defRPr>
            </a:lvl1pPr>
          </a:lstStyle>
          <a:p>
            <a:pPr lvl="0"/>
            <a:r>
              <a:rPr lang="nl-NL" dirty="0"/>
              <a:t>Ondertitel</a:t>
            </a:r>
          </a:p>
        </p:txBody>
      </p:sp>
      <p:sp>
        <p:nvSpPr>
          <p:cNvPr id="11" name="Tekst: inhoud"/>
          <p:cNvSpPr>
            <a:spLocks noGrp="1"/>
          </p:cNvSpPr>
          <p:nvPr>
            <p:ph type="body" sz="quarter" idx="11"/>
          </p:nvPr>
        </p:nvSpPr>
        <p:spPr>
          <a:xfrm>
            <a:off x="4802859" y="2494800"/>
            <a:ext cx="7059097"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8020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t foto rechts">
    <p:spTree>
      <p:nvGrpSpPr>
        <p:cNvPr id="1" name=""/>
        <p:cNvGrpSpPr/>
        <p:nvPr/>
      </p:nvGrpSpPr>
      <p:grpSpPr>
        <a:xfrm>
          <a:off x="0" y="0"/>
          <a:ext cx="0" cy="0"/>
          <a:chOff x="0" y="0"/>
          <a:chExt cx="0" cy="0"/>
        </a:xfrm>
      </p:grpSpPr>
      <p:pic>
        <p:nvPicPr>
          <p:cNvPr id="18" name="Logo wi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2800" y="0"/>
            <a:ext cx="950897" cy="505925"/>
          </a:xfrm>
          <a:prstGeom prst="rect">
            <a:avLst/>
          </a:prstGeom>
        </p:spPr>
      </p:pic>
      <p:sp>
        <p:nvSpPr>
          <p:cNvPr id="5" name="Tijdelijke aanduiding voor afbeelding 4"/>
          <p:cNvSpPr>
            <a:spLocks noGrp="1"/>
          </p:cNvSpPr>
          <p:nvPr>
            <p:ph type="pic" sz="quarter" idx="10" hasCustomPrompt="1"/>
          </p:nvPr>
        </p:nvSpPr>
        <p:spPr>
          <a:xfrm>
            <a:off x="6873241" y="1698685"/>
            <a:ext cx="5318759" cy="5159315"/>
          </a:xfrm>
          <a:prstGeom prst="rect">
            <a:avLst/>
          </a:prstGeom>
          <a:solidFill>
            <a:schemeClr val="bg1">
              <a:lumMod val="85000"/>
            </a:schemeClr>
          </a:solidFill>
        </p:spPr>
        <p:txBody>
          <a:bodyPr tIns="720000"/>
          <a:lstStyle>
            <a:lvl1pPr algn="ctr">
              <a:defRPr b="0" baseline="0"/>
            </a:lvl1pPr>
          </a:lstStyle>
          <a:p>
            <a:r>
              <a:rPr lang="nl-NL" dirty="0"/>
              <a:t>Klik op het pictogram hieronder om een foto in te voegen</a:t>
            </a:r>
          </a:p>
        </p:txBody>
      </p:sp>
      <p:sp>
        <p:nvSpPr>
          <p:cNvPr id="13" name="Tijdelijke aanduiding voor tekst 12"/>
          <p:cNvSpPr>
            <a:spLocks noGrp="1"/>
          </p:cNvSpPr>
          <p:nvPr>
            <p:ph type="body" sz="quarter" idx="11" hasCustomPrompt="1"/>
          </p:nvPr>
        </p:nvSpPr>
        <p:spPr>
          <a:xfrm>
            <a:off x="6872041" y="1698685"/>
            <a:ext cx="5317200" cy="486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dirty="0"/>
              <a:t>‘</a:t>
            </a:r>
          </a:p>
        </p:txBody>
      </p:sp>
      <p:sp>
        <p:nvSpPr>
          <p:cNvPr id="15" name="Toelichting"/>
          <p:cNvSpPr txBox="1"/>
          <p:nvPr userDrawn="1"/>
        </p:nvSpPr>
        <p:spPr>
          <a:xfrm>
            <a:off x="0" y="7132320"/>
            <a:ext cx="12192000" cy="2555377"/>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 titel"/>
          <p:cNvSpPr>
            <a:spLocks noGrp="1"/>
          </p:cNvSpPr>
          <p:nvPr>
            <p:ph type="title"/>
          </p:nvPr>
        </p:nvSpPr>
        <p:spPr/>
        <p:txBody>
          <a:bodyPr/>
          <a:lstStyle/>
          <a:p>
            <a:r>
              <a:rPr lang="nl-NL"/>
              <a:t>Klik om de stijl te bewerken</a:t>
            </a:r>
          </a:p>
        </p:txBody>
      </p:sp>
      <p:sp>
        <p:nvSpPr>
          <p:cNvPr id="12" name="Tekst: ondertitel"/>
          <p:cNvSpPr>
            <a:spLocks noGrp="1"/>
          </p:cNvSpPr>
          <p:nvPr>
            <p:ph type="body" sz="quarter" idx="12" hasCustomPrompt="1"/>
          </p:nvPr>
        </p:nvSpPr>
        <p:spPr>
          <a:xfrm>
            <a:off x="576263" y="1468800"/>
            <a:ext cx="9522000" cy="461665"/>
          </a:xfrm>
          <a:prstGeom prst="rect">
            <a:avLst/>
          </a:prstGeom>
        </p:spPr>
        <p:txBody>
          <a:bodyPr>
            <a:noAutofit/>
          </a:bodyPr>
          <a:lstStyle>
            <a:lvl1pPr>
              <a:defRPr sz="2600" b="0" i="1">
                <a:solidFill>
                  <a:schemeClr val="tx1"/>
                </a:solidFill>
              </a:defRPr>
            </a:lvl1pPr>
          </a:lstStyle>
          <a:p>
            <a:pPr lvl="0"/>
            <a:r>
              <a:rPr lang="nl-NL" dirty="0"/>
              <a:t>Klik om een ondertitel te maken.</a:t>
            </a:r>
          </a:p>
        </p:txBody>
      </p:sp>
      <p:sp>
        <p:nvSpPr>
          <p:cNvPr id="10" name="Tekst: inhoud"/>
          <p:cNvSpPr>
            <a:spLocks noGrp="1"/>
          </p:cNvSpPr>
          <p:nvPr>
            <p:ph type="body" sz="quarter" idx="13"/>
          </p:nvPr>
        </p:nvSpPr>
        <p:spPr>
          <a:xfrm>
            <a:off x="576000" y="2494800"/>
            <a:ext cx="6043741" cy="3848400"/>
          </a:xfrm>
        </p:spPr>
        <p:txBody>
          <a:bodyPr/>
          <a:lstStyle>
            <a:lvl2pPr marL="342900" indent="-342900">
              <a:buClrTx/>
              <a:buSzPct val="100000"/>
              <a:buFont typeface="Roboto" panose="02000000000000000000" pitchFamily="2" charset="0"/>
              <a:buChar char="–"/>
              <a:defRPr/>
            </a:lvl2pPr>
            <a:lvl3pPr marL="720000">
              <a:defRPr/>
            </a:lvl3pPr>
            <a:lvl4pPr marL="1080000">
              <a:defRPr/>
            </a:lvl4pPr>
            <a:lvl5pPr marL="144000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3224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 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80000" tIns="5400000">
            <a:normAutofit/>
          </a:bodyPr>
          <a:lstStyle>
            <a:lvl1pPr>
              <a:defRPr sz="1400" b="0"/>
            </a:lvl1pPr>
          </a:lstStyle>
          <a:p>
            <a:r>
              <a:rPr lang="nl-NL" dirty="0"/>
              <a:t>Om een foto in te voegen: klik hier en &gt;Invoegen &gt;Afbeeldingen</a:t>
            </a:r>
          </a:p>
        </p:txBody>
      </p:sp>
      <p:sp>
        <p:nvSpPr>
          <p:cNvPr id="13" name="Tekst: titel"/>
          <p:cNvSpPr>
            <a:spLocks noGrp="1"/>
          </p:cNvSpPr>
          <p:nvPr>
            <p:ph type="ctrTitle"/>
          </p:nvPr>
        </p:nvSpPr>
        <p:spPr>
          <a:xfrm>
            <a:off x="576000" y="723600"/>
            <a:ext cx="6069600" cy="3646800"/>
          </a:xfrm>
          <a:blipFill dpi="0" rotWithShape="1">
            <a:blip r:embed="rId2"/>
            <a:srcRect/>
            <a:stretch>
              <a:fillRect/>
            </a:stretch>
          </a:blipFill>
        </p:spPr>
        <p:txBody>
          <a:bodyPr lIns="432000" tIns="540000" rIns="144000" anchor="t" anchorCtr="0">
            <a:normAutofit/>
          </a:bodyPr>
          <a:lstStyle>
            <a:lvl1pPr algn="l">
              <a:lnSpc>
                <a:spcPts val="6400"/>
              </a:lnSpc>
              <a:defRPr sz="5400" b="0">
                <a:solidFill>
                  <a:schemeClr val="bg1"/>
                </a:solidFill>
              </a:defRPr>
            </a:lvl1pPr>
          </a:lstStyle>
          <a:p>
            <a:r>
              <a:rPr lang="nl-NL" dirty="0"/>
              <a:t>Klik om de stijl te bewerken</a:t>
            </a:r>
          </a:p>
        </p:txBody>
      </p:sp>
      <p:sp>
        <p:nvSpPr>
          <p:cNvPr id="6" name="Overlay"/>
          <p:cNvSpPr>
            <a:spLocks noGrp="1"/>
          </p:cNvSpPr>
          <p:nvPr>
            <p:ph type="body" sz="quarter" idx="16" hasCustomPrompt="1"/>
          </p:nvPr>
        </p:nvSpPr>
        <p:spPr>
          <a:xfrm>
            <a:off x="10948994" y="0"/>
            <a:ext cx="1231200" cy="6858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dirty="0"/>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4">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20" name="Toelichting"/>
          <p:cNvSpPr txBox="1"/>
          <p:nvPr userDrawn="1"/>
        </p:nvSpPr>
        <p:spPr>
          <a:xfrm>
            <a:off x="0" y="7132320"/>
            <a:ext cx="12192000" cy="312378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de aanwijzingstekst uiterst linksonder.</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t>
            </a:r>
            <a:r>
              <a:rPr lang="nl-NL" sz="1400" kern="1200" noProof="1">
                <a:solidFill>
                  <a:schemeClr val="tx1"/>
                </a:solidFill>
                <a:effectLst/>
                <a:latin typeface="+mn-lt"/>
                <a:ea typeface="+mn-ea"/>
                <a:cs typeface="Roboto" panose="02000000000000000000" pitchFamily="2" charset="0"/>
              </a:rPr>
              <a:t>ab </a:t>
            </a:r>
            <a:r>
              <a:rPr lang="nl-NL" sz="1400" b="1" kern="1200" noProof="1">
                <a:solidFill>
                  <a:schemeClr val="tx1"/>
                </a:solidFill>
                <a:effectLst/>
                <a:latin typeface="+mn-lt"/>
                <a:ea typeface="+mn-ea"/>
                <a:cs typeface="Roboto" panose="02000000000000000000" pitchFamily="2" charset="0"/>
              </a:rPr>
              <a:t>Invoegen</a:t>
            </a:r>
            <a:r>
              <a:rPr lang="nl-NL" sz="1400" b="0" kern="1200" noProof="1">
                <a:solidFill>
                  <a:schemeClr val="tx1"/>
                </a:solidFill>
                <a:effectLst/>
                <a:latin typeface="+mn-lt"/>
                <a:ea typeface="+mn-ea"/>
                <a:cs typeface="Roboto" panose="02000000000000000000" pitchFamily="2" charset="0"/>
              </a:rPr>
              <a:t>:</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Afbeeldingen</a:t>
            </a:r>
            <a:r>
              <a:rPr lang="nl-NL" sz="1400" b="0" kern="1200" baseline="0" noProof="1">
                <a:solidFill>
                  <a:schemeClr val="tx1"/>
                </a:solidFill>
                <a:effectLst/>
                <a:latin typeface="+mn-lt"/>
                <a:ea typeface="+mn-ea"/>
                <a:cs typeface="Roboto" panose="02000000000000000000" pitchFamily="2" charset="0"/>
              </a:rPr>
              <a:t>.</a:t>
            </a:r>
            <a:endParaRPr lang="nl-NL" sz="1400" b="1" kern="1200" noProof="1">
              <a:solidFill>
                <a:schemeClr val="tx1"/>
              </a:solidFill>
              <a:effectLst/>
              <a:latin typeface="+mn-lt"/>
              <a:ea typeface="+mn-ea"/>
              <a:cs typeface="Roboto" panose="02000000000000000000" pitchFamily="2" charset="0"/>
            </a:endParaRP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a:p>
            <a:pPr marL="285750" indent="-285750">
              <a:lnSpc>
                <a:spcPct val="100000"/>
              </a:lnSpc>
              <a:buFont typeface="Arial" panose="020B0604020202020204" pitchFamily="34" charset="0"/>
              <a:buChar char="•"/>
            </a:pPr>
            <a:endParaRPr lang="nl-NL" sz="1400" kern="120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endParaRPr lang="nl-NL" sz="1400" i="0" u="none" baseline="0" noProof="1">
              <a:latin typeface="+mn-lt"/>
              <a:cs typeface="Roboto" panose="02000000000000000000" pitchFamily="2" charset="0"/>
            </a:endParaRPr>
          </a:p>
        </p:txBody>
      </p:sp>
    </p:spTree>
    <p:extLst>
      <p:ext uri="{BB962C8B-B14F-4D97-AF65-F5344CB8AC3E}">
        <p14:creationId xmlns:p14="http://schemas.microsoft.com/office/powerpoint/2010/main" val="59008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80000" tIns="2160000">
            <a:normAutofit/>
          </a:bodyPr>
          <a:lstStyle>
            <a:lvl1pPr algn="ctr">
              <a:defRPr sz="1400" b="0"/>
            </a:lvl1pPr>
          </a:lstStyle>
          <a:p>
            <a:r>
              <a:rPr lang="nl-NL" dirty="0"/>
              <a:t>Om een foto in te voegen: klik op het pictogram hieronder</a:t>
            </a:r>
          </a:p>
        </p:txBody>
      </p:sp>
      <p:sp>
        <p:nvSpPr>
          <p:cNvPr id="6" name="Overlay"/>
          <p:cNvSpPr>
            <a:spLocks noGrp="1"/>
          </p:cNvSpPr>
          <p:nvPr>
            <p:ph type="body" sz="quarter" idx="16" hasCustomPrompt="1"/>
          </p:nvPr>
        </p:nvSpPr>
        <p:spPr>
          <a:xfrm>
            <a:off x="10948994" y="0"/>
            <a:ext cx="1231200" cy="6858000"/>
          </a:xfrm>
          <a:prstGeom prst="rect">
            <a:avLst/>
          </a:prstGeom>
          <a:blipFill>
            <a:blip r:embed="rId2"/>
            <a:stretch>
              <a:fillRect/>
            </a:stretch>
          </a:blipFill>
        </p:spPr>
        <p:txBody>
          <a:bodyPr>
            <a:normAutofit/>
          </a:bodyPr>
          <a:lstStyle>
            <a:lvl1pPr algn="r">
              <a:defRPr sz="100" b="0">
                <a:solidFill>
                  <a:schemeClr val="bg1"/>
                </a:solidFill>
              </a:defRPr>
            </a:lvl1pPr>
          </a:lstStyle>
          <a:p>
            <a:pPr lvl="0"/>
            <a:r>
              <a:rPr lang="nl-NL" dirty="0"/>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20" name="Toelichting"/>
          <p:cNvSpPr txBox="1"/>
          <p:nvPr userDrawn="1"/>
        </p:nvSpPr>
        <p:spPr>
          <a:xfrm>
            <a:off x="0" y="7132320"/>
            <a:ext cx="12192000" cy="285292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het pictogram in het midden.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p:txBody>
      </p:sp>
    </p:spTree>
    <p:extLst>
      <p:ext uri="{BB962C8B-B14F-4D97-AF65-F5344CB8AC3E}">
        <p14:creationId xmlns:p14="http://schemas.microsoft.com/office/powerpoint/2010/main" val="1422921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ee foto's">
    <p:spTree>
      <p:nvGrpSpPr>
        <p:cNvPr id="1" name=""/>
        <p:cNvGrpSpPr/>
        <p:nvPr/>
      </p:nvGrpSpPr>
      <p:grpSpPr>
        <a:xfrm>
          <a:off x="0" y="0"/>
          <a:ext cx="0" cy="0"/>
          <a:chOff x="0" y="0"/>
          <a:chExt cx="0" cy="0"/>
        </a:xfrm>
      </p:grpSpPr>
      <p:sp>
        <p:nvSpPr>
          <p:cNvPr id="8" name="Foto: kader 2"/>
          <p:cNvSpPr>
            <a:spLocks noGrp="1"/>
          </p:cNvSpPr>
          <p:nvPr>
            <p:ph type="pic" sz="quarter" idx="17" hasCustomPrompt="1"/>
          </p:nvPr>
        </p:nvSpPr>
        <p:spPr>
          <a:xfrm>
            <a:off x="6094800" y="0"/>
            <a:ext cx="6094800" cy="6858000"/>
          </a:xfrm>
          <a:prstGeom prst="rect">
            <a:avLst/>
          </a:prstGeom>
          <a:solidFill>
            <a:schemeClr val="bg1">
              <a:lumMod val="65000"/>
            </a:schemeClr>
          </a:solidFill>
        </p:spPr>
        <p:txBody>
          <a:bodyPr lIns="180000" tIns="2160000">
            <a:normAutofit/>
          </a:bodyPr>
          <a:lstStyle>
            <a:lvl1pPr algn="ctr">
              <a:defRPr sz="1400" b="0"/>
            </a:lvl1pPr>
          </a:lstStyle>
          <a:p>
            <a:r>
              <a:rPr lang="nl-NL" dirty="0"/>
              <a:t>Om een foto in te voegen: klik op het pictogram hieronder</a:t>
            </a:r>
          </a:p>
        </p:txBody>
      </p:sp>
      <p:sp>
        <p:nvSpPr>
          <p:cNvPr id="11" name="Foto: kader 1"/>
          <p:cNvSpPr>
            <a:spLocks noGrp="1"/>
          </p:cNvSpPr>
          <p:nvPr>
            <p:ph type="pic" sz="quarter" idx="12" hasCustomPrompt="1"/>
          </p:nvPr>
        </p:nvSpPr>
        <p:spPr>
          <a:xfrm>
            <a:off x="0" y="0"/>
            <a:ext cx="6094800" cy="6858000"/>
          </a:xfrm>
          <a:prstGeom prst="rect">
            <a:avLst/>
          </a:prstGeom>
          <a:solidFill>
            <a:schemeClr val="bg1">
              <a:lumMod val="65000"/>
            </a:schemeClr>
          </a:solidFill>
        </p:spPr>
        <p:txBody>
          <a:bodyPr lIns="180000" tIns="2160000">
            <a:normAutofit/>
          </a:bodyPr>
          <a:lstStyle>
            <a:lvl1pPr algn="ctr">
              <a:defRPr sz="1400" b="0"/>
            </a:lvl1pPr>
          </a:lstStyle>
          <a:p>
            <a:r>
              <a:rPr lang="nl-NL" dirty="0"/>
              <a:t>Om een foto in te voegen: klik op het pictogram hieronder</a:t>
            </a:r>
          </a:p>
        </p:txBody>
      </p:sp>
      <p:sp>
        <p:nvSpPr>
          <p:cNvPr id="6" name="Overlay"/>
          <p:cNvSpPr>
            <a:spLocks noGrp="1"/>
          </p:cNvSpPr>
          <p:nvPr>
            <p:ph type="body" sz="quarter" idx="16" hasCustomPrompt="1"/>
          </p:nvPr>
        </p:nvSpPr>
        <p:spPr>
          <a:xfrm>
            <a:off x="0" y="0"/>
            <a:ext cx="12189600" cy="2120400"/>
          </a:xfrm>
          <a:prstGeom prst="rect">
            <a:avLst/>
          </a:prstGeom>
          <a:blipFill>
            <a:blip r:embed="rId2"/>
            <a:stretch>
              <a:fillRect/>
            </a:stretch>
          </a:blipFill>
        </p:spPr>
        <p:txBody>
          <a:bodyPr>
            <a:normAutofit/>
          </a:bodyPr>
          <a:lstStyle>
            <a:lvl1pPr algn="r">
              <a:defRPr sz="100" b="0">
                <a:solidFill>
                  <a:schemeClr val="bg1"/>
                </a:solidFill>
              </a:defRPr>
            </a:lvl1pPr>
          </a:lstStyle>
          <a:p>
            <a:pPr lvl="0"/>
            <a:r>
              <a:rPr lang="nl-NL" dirty="0"/>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3">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20" name="Toelichting"/>
          <p:cNvSpPr txBox="1"/>
          <p:nvPr userDrawn="1"/>
        </p:nvSpPr>
        <p:spPr>
          <a:xfrm>
            <a:off x="0" y="7132320"/>
            <a:ext cx="12192000" cy="2852928"/>
          </a:xfrm>
          <a:prstGeom prst="rect">
            <a:avLst/>
          </a:prstGeom>
          <a:noFill/>
        </p:spPr>
        <p:txBody>
          <a:bodyPr wrap="square" lIns="0" tIns="0" rIns="0" bIns="0" numCol="2" spcCol="288000" rtlCol="0">
            <a:noAutofit/>
          </a:bodyPr>
          <a:lstStyle/>
          <a:p>
            <a:pPr>
              <a:lnSpc>
                <a:spcPct val="100000"/>
              </a:lnSpc>
            </a:pPr>
            <a:r>
              <a:rPr lang="nl-NL" sz="1400" b="1" u="none" kern="1200" noProof="1">
                <a:solidFill>
                  <a:schemeClr val="accent1"/>
                </a:solidFill>
                <a:effectLst/>
                <a:latin typeface="+mn-lt"/>
                <a:ea typeface="+mn-ea"/>
                <a:cs typeface="Roboto" panose="02000000000000000000" pitchFamily="2" charset="0"/>
              </a:rPr>
              <a:t>Achtergrondfoto invoegen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op het pictogram in het midden.</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Zoek vanuit je bestanden de gewenste foto op.</a:t>
            </a:r>
          </a:p>
          <a:p>
            <a:pPr marL="342900" indent="-34290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De foto vult de achtergrond vanuit het midden</a:t>
            </a:r>
            <a:r>
              <a:rPr lang="nl-NL" sz="1400" kern="1200" baseline="0" noProof="1">
                <a:solidFill>
                  <a:schemeClr val="tx1"/>
                </a:solidFill>
                <a:effectLst/>
                <a:latin typeface="+mn-lt"/>
                <a:ea typeface="+mn-ea"/>
                <a:cs typeface="Roboto" panose="02000000000000000000" pitchFamily="2" charset="0"/>
              </a:rPr>
              <a:t> van de foto.</a:t>
            </a:r>
            <a:endParaRPr lang="nl-NL" sz="1400" kern="120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400" kern="1200" noProof="1">
                <a:solidFill>
                  <a:schemeClr val="tx1"/>
                </a:solidFill>
                <a:effectLst/>
                <a:latin typeface="+mn-lt"/>
                <a:ea typeface="+mn-ea"/>
                <a:cs typeface="Roboto" panose="02000000000000000000" pitchFamily="2" charset="0"/>
              </a:rPr>
              <a:t>Nadat je een foto hebt gekozen kun je deze</a:t>
            </a:r>
            <a:r>
              <a:rPr lang="nl-NL" sz="14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linksonder op de foto</a:t>
            </a:r>
          </a:p>
          <a:p>
            <a:pPr marL="285750" indent="-285750">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Op</a:t>
            </a:r>
            <a:r>
              <a:rPr lang="nl-NL" sz="1400" kern="1200" baseline="0" noProof="1">
                <a:solidFill>
                  <a:schemeClr val="tx1"/>
                </a:solidFill>
                <a:effectLst/>
                <a:latin typeface="+mn-lt"/>
                <a:ea typeface="+mn-ea"/>
                <a:cs typeface="Roboto" panose="02000000000000000000" pitchFamily="2" charset="0"/>
              </a:rPr>
              <a:t> tab </a:t>
            </a:r>
            <a:r>
              <a:rPr lang="nl-NL" sz="1400" b="1" kern="1200" baseline="0" noProof="1">
                <a:solidFill>
                  <a:schemeClr val="tx1"/>
                </a:solidFill>
                <a:effectLst/>
                <a:latin typeface="+mn-lt"/>
                <a:ea typeface="+mn-ea"/>
                <a:cs typeface="Roboto" panose="02000000000000000000" pitchFamily="2" charset="0"/>
              </a:rPr>
              <a:t>Opmaak</a:t>
            </a:r>
            <a:r>
              <a:rPr lang="nl-NL" sz="1400" kern="1200" baseline="0" noProof="1">
                <a:solidFill>
                  <a:schemeClr val="tx1"/>
                </a:solidFill>
                <a:effectLst/>
                <a:latin typeface="+mn-lt"/>
                <a:ea typeface="+mn-ea"/>
                <a:cs typeface="Roboto" panose="02000000000000000000" pitchFamily="2" charset="0"/>
              </a:rPr>
              <a:t>: klik op </a:t>
            </a:r>
            <a:r>
              <a:rPr lang="nl-NL" sz="1400" b="1" kern="1200" baseline="0" noProof="1">
                <a:solidFill>
                  <a:schemeClr val="tx1"/>
                </a:solidFill>
                <a:effectLst/>
                <a:latin typeface="+mn-lt"/>
                <a:ea typeface="+mn-ea"/>
                <a:cs typeface="Roboto" panose="02000000000000000000" pitchFamily="2" charset="0"/>
              </a:rPr>
              <a:t>Bijsnijden</a:t>
            </a:r>
            <a:endParaRPr lang="nl-NL" sz="1400" b="0" kern="1200" baseline="0" noProof="1">
              <a:solidFill>
                <a:schemeClr val="tx1"/>
              </a:solidFill>
              <a:effectLst/>
              <a:latin typeface="+mn-lt"/>
              <a:ea typeface="+mn-ea"/>
              <a:cs typeface="Roboto" panose="02000000000000000000" pitchFamily="2" charset="0"/>
            </a:endParaRP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Je kunt nu vergroten/verkleinen, in/uitzoomen en bijsnijden.</a:t>
            </a:r>
          </a:p>
          <a:p>
            <a:pPr marL="285750" indent="-285750">
              <a:lnSpc>
                <a:spcPct val="100000"/>
              </a:lnSpc>
              <a:buFont typeface="Arial" panose="020B0604020202020204" pitchFamily="34" charset="0"/>
              <a:buChar char="•"/>
            </a:pPr>
            <a:r>
              <a:rPr lang="nl-NL" sz="1400" b="0" kern="1200" baseline="0" noProof="1">
                <a:solidFill>
                  <a:schemeClr val="tx1"/>
                </a:solidFill>
                <a:effectLst/>
                <a:latin typeface="+mn-lt"/>
                <a:ea typeface="+mn-ea"/>
                <a:cs typeface="Roboto" panose="02000000000000000000" pitchFamily="2" charset="0"/>
              </a:rPr>
              <a:t>Als je klaar bent klik je ergens </a:t>
            </a:r>
            <a:r>
              <a:rPr lang="nl-NL" sz="1400" b="0" i="1" kern="1200" baseline="0" noProof="1">
                <a:solidFill>
                  <a:schemeClr val="tx1"/>
                </a:solidFill>
                <a:effectLst/>
                <a:latin typeface="+mn-lt"/>
                <a:ea typeface="+mn-ea"/>
                <a:cs typeface="Roboto" panose="02000000000000000000" pitchFamily="2" charset="0"/>
              </a:rPr>
              <a:t>naast</a:t>
            </a:r>
            <a:r>
              <a:rPr lang="nl-NL" sz="1400" b="0" i="0" kern="1200" baseline="0" noProof="1">
                <a:solidFill>
                  <a:schemeClr val="tx1"/>
                </a:solidFill>
                <a:effectLst/>
                <a:latin typeface="+mn-lt"/>
                <a:ea typeface="+mn-ea"/>
                <a:cs typeface="Roboto" panose="02000000000000000000" pitchFamily="2" charset="0"/>
              </a:rPr>
              <a:t> de foto.</a:t>
            </a:r>
            <a:endParaRPr lang="nl-NL" sz="1400" b="1" kern="1200" baseline="0" noProof="1">
              <a:solidFill>
                <a:schemeClr val="tx1"/>
              </a:solidFill>
              <a:effectLst/>
              <a:latin typeface="+mn-lt"/>
              <a:ea typeface="+mn-ea"/>
              <a:cs typeface="Roboto" panose="02000000000000000000" pitchFamily="2" charset="0"/>
            </a:endParaRPr>
          </a:p>
          <a:p>
            <a:pPr>
              <a:lnSpc>
                <a:spcPct val="100000"/>
              </a:lnSpc>
            </a:pP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b="1" u="none" kern="1200" noProof="1">
                <a:solidFill>
                  <a:schemeClr val="accent1"/>
                </a:solidFill>
                <a:effectLst/>
                <a:latin typeface="+mn-lt"/>
                <a:ea typeface="+mn-ea"/>
                <a:cs typeface="Roboto" panose="02000000000000000000" pitchFamily="2" charset="0"/>
              </a:rPr>
              <a:t>Andere</a:t>
            </a:r>
            <a:r>
              <a:rPr lang="nl-NL" sz="1400" b="1" u="none" kern="1200" baseline="0" noProof="1">
                <a:solidFill>
                  <a:schemeClr val="accent1"/>
                </a:solidFill>
                <a:effectLst/>
                <a:latin typeface="+mn-lt"/>
                <a:ea typeface="+mn-ea"/>
                <a:cs typeface="Roboto" panose="02000000000000000000" pitchFamily="2" charset="0"/>
              </a:rPr>
              <a:t> </a:t>
            </a:r>
            <a:r>
              <a:rPr lang="nl-NL" sz="1400" b="1" u="none" kern="1200" noProof="1">
                <a:solidFill>
                  <a:schemeClr val="accent1"/>
                </a:solidFill>
                <a:effectLst/>
                <a:latin typeface="+mn-lt"/>
                <a:ea typeface="+mn-ea"/>
                <a:cs typeface="Roboto" panose="02000000000000000000" pitchFamily="2" charset="0"/>
              </a:rPr>
              <a:t>foto kiezen</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Klik met de </a:t>
            </a:r>
            <a:r>
              <a:rPr lang="nl-NL" sz="1400" i="0" kern="1200" noProof="1">
                <a:solidFill>
                  <a:schemeClr val="tx1"/>
                </a:solidFill>
                <a:effectLst/>
                <a:latin typeface="+mn-lt"/>
                <a:ea typeface="+mn-ea"/>
                <a:cs typeface="Roboto" panose="02000000000000000000" pitchFamily="2" charset="0"/>
              </a:rPr>
              <a:t>muisknop linksonder</a:t>
            </a:r>
            <a:r>
              <a:rPr lang="nl-NL" sz="1400" kern="1200" noProof="1">
                <a:solidFill>
                  <a:schemeClr val="tx1"/>
                </a:solidFill>
                <a:effectLst/>
                <a:latin typeface="+mn-lt"/>
                <a:ea typeface="+mn-ea"/>
                <a:cs typeface="Roboto" panose="02000000000000000000" pitchFamily="2" charset="0"/>
              </a:rPr>
              <a:t> op de huidige foto.</a:t>
            </a:r>
          </a:p>
          <a:p>
            <a:pPr marL="342900" indent="-342900" algn="l" defTabSz="914400" rtl="0" eaLnBrk="1" latinLnBrk="0" hangingPunct="1">
              <a:lnSpc>
                <a:spcPct val="100000"/>
              </a:lnSpc>
              <a:buFont typeface="Arial" panose="020B0604020202020204" pitchFamily="34" charset="0"/>
              <a:buChar char="•"/>
            </a:pPr>
            <a:r>
              <a:rPr lang="nl-NL" sz="1400" kern="1200" noProof="1">
                <a:solidFill>
                  <a:schemeClr val="tx1"/>
                </a:solidFill>
                <a:effectLst/>
                <a:latin typeface="+mn-lt"/>
                <a:ea typeface="+mn-ea"/>
                <a:cs typeface="Roboto" panose="02000000000000000000" pitchFamily="2" charset="0"/>
              </a:rPr>
              <a:t>Druk op [Delete] en</a:t>
            </a:r>
            <a:r>
              <a:rPr lang="nl-NL" sz="14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400" kern="1200" baseline="0" noProof="1">
                <a:solidFill>
                  <a:schemeClr val="tx1"/>
                </a:solidFill>
                <a:effectLst/>
                <a:latin typeface="+mn-lt"/>
                <a:ea typeface="+mn-ea"/>
                <a:cs typeface="Roboto" panose="02000000000000000000" pitchFamily="2" charset="0"/>
              </a:rPr>
              <a:t>Soms moet je hierna de pagina ‘herstellen’: klik op tab </a:t>
            </a:r>
            <a:r>
              <a:rPr lang="nl-NL" sz="1400" b="1" kern="1200" baseline="0" noProof="1">
                <a:solidFill>
                  <a:schemeClr val="tx1"/>
                </a:solidFill>
                <a:effectLst/>
                <a:latin typeface="+mn-lt"/>
                <a:ea typeface="+mn-ea"/>
                <a:cs typeface="Roboto" panose="02000000000000000000" pitchFamily="2" charset="0"/>
              </a:rPr>
              <a:t>Start</a:t>
            </a:r>
            <a:r>
              <a:rPr lang="nl-NL" sz="1400" kern="1200" baseline="0" noProof="1">
                <a:solidFill>
                  <a:schemeClr val="tx1"/>
                </a:solidFill>
                <a:effectLst/>
                <a:latin typeface="+mn-lt"/>
                <a:ea typeface="+mn-ea"/>
                <a:cs typeface="Roboto" panose="02000000000000000000" pitchFamily="2" charset="0"/>
              </a:rPr>
              <a:t> op </a:t>
            </a:r>
            <a:r>
              <a:rPr lang="nl-NL" sz="1400" b="1" kern="1200" baseline="0" noProof="1">
                <a:solidFill>
                  <a:schemeClr val="tx1"/>
                </a:solidFill>
                <a:effectLst/>
                <a:latin typeface="+mn-lt"/>
                <a:ea typeface="+mn-ea"/>
                <a:cs typeface="Roboto" panose="02000000000000000000" pitchFamily="2" charset="0"/>
              </a:rPr>
              <a:t>Opnieuw instellen</a:t>
            </a:r>
            <a:r>
              <a:rPr lang="nl-NL" sz="1400" kern="1200" baseline="0" noProof="1">
                <a:solidFill>
                  <a:schemeClr val="tx1"/>
                </a:solidFill>
                <a:effectLst/>
                <a:latin typeface="+mn-lt"/>
                <a:ea typeface="+mn-ea"/>
                <a:cs typeface="Roboto" panose="02000000000000000000" pitchFamily="2" charset="0"/>
              </a:rPr>
              <a:t>.</a:t>
            </a:r>
            <a:endParaRPr lang="nl-NL" sz="1400" kern="1200" noProof="1">
              <a:solidFill>
                <a:schemeClr val="tx1"/>
              </a:solidFill>
              <a:effectLst/>
              <a:latin typeface="+mn-lt"/>
              <a:ea typeface="+mn-ea"/>
              <a:cs typeface="Roboto" panose="02000000000000000000" pitchFamily="2" charset="0"/>
            </a:endParaRPr>
          </a:p>
          <a:p>
            <a:pPr>
              <a:lnSpc>
                <a:spcPct val="100000"/>
              </a:lnSpc>
            </a:pPr>
            <a:r>
              <a:rPr lang="nl-NL" sz="1400" kern="1200" noProof="1">
                <a:solidFill>
                  <a:schemeClr val="tx1"/>
                </a:solidFill>
                <a:effectLst/>
                <a:latin typeface="+mn-lt"/>
                <a:ea typeface="+mn-ea"/>
                <a:cs typeface="Roboto" panose="02000000000000000000" pitchFamily="2" charset="0"/>
              </a:rPr>
              <a:t> </a:t>
            </a:r>
          </a:p>
        </p:txBody>
      </p:sp>
    </p:spTree>
    <p:extLst>
      <p:ext uri="{BB962C8B-B14F-4D97-AF65-F5344CB8AC3E}">
        <p14:creationId xmlns:p14="http://schemas.microsoft.com/office/powerpoint/2010/main" val="349138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 tekst">
    <p:spTree>
      <p:nvGrpSpPr>
        <p:cNvPr id="1" name=""/>
        <p:cNvGrpSpPr/>
        <p:nvPr/>
      </p:nvGrpSpPr>
      <p:grpSpPr>
        <a:xfrm>
          <a:off x="0" y="0"/>
          <a:ext cx="0" cy="0"/>
          <a:chOff x="0" y="0"/>
          <a:chExt cx="0" cy="0"/>
        </a:xfrm>
      </p:grpSpPr>
      <p:sp>
        <p:nvSpPr>
          <p:cNvPr id="7" name="Toelichting"/>
          <p:cNvSpPr txBox="1"/>
          <p:nvPr userDrawn="1"/>
        </p:nvSpPr>
        <p:spPr>
          <a:xfrm>
            <a:off x="0" y="7132321"/>
            <a:ext cx="12192000" cy="2037438"/>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a:lnSpc>
                <a:spcPct val="100000"/>
              </a:lnSpc>
            </a:pPr>
            <a:endParaRPr lang="nl-NL" sz="1400" b="1" u="none" kern="1200" noProof="1">
              <a:solidFill>
                <a:schemeClr val="accent1"/>
              </a:solidFill>
              <a:effectLst/>
              <a:latin typeface="+mn-lt"/>
              <a:ea typeface="+mn-ea"/>
              <a:cs typeface="Roboto" panose="02000000000000000000" pitchFamily="2" charset="0"/>
            </a:endParaRPr>
          </a:p>
        </p:txBody>
      </p:sp>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 titel"/>
          <p:cNvSpPr>
            <a:spLocks noGrp="1"/>
          </p:cNvSpPr>
          <p:nvPr>
            <p:ph type="title"/>
          </p:nvPr>
        </p:nvSpPr>
        <p:spPr>
          <a:xfrm>
            <a:off x="576000" y="885600"/>
            <a:ext cx="9520500" cy="461665"/>
          </a:xfrm>
        </p:spPr>
        <p:txBody>
          <a:bodyPr>
            <a:noAutofit/>
          </a:bodyPr>
          <a:lstStyle/>
          <a:p>
            <a:r>
              <a:rPr lang="nl-NL" dirty="0"/>
              <a:t>Klik om de stijl te bewerken</a:t>
            </a:r>
          </a:p>
        </p:txBody>
      </p:sp>
      <p:sp>
        <p:nvSpPr>
          <p:cNvPr id="9" name="Tekst: ondertitel"/>
          <p:cNvSpPr>
            <a:spLocks noGrp="1"/>
          </p:cNvSpPr>
          <p:nvPr>
            <p:ph type="body" sz="quarter" idx="10" hasCustomPrompt="1"/>
          </p:nvPr>
        </p:nvSpPr>
        <p:spPr>
          <a:xfrm>
            <a:off x="576263" y="1317600"/>
            <a:ext cx="9522000" cy="461665"/>
          </a:xfrm>
          <a:prstGeom prst="rect">
            <a:avLst/>
          </a:prstGeom>
        </p:spPr>
        <p:txBody>
          <a:bodyPr>
            <a:noAutofit/>
          </a:bodyPr>
          <a:lstStyle>
            <a:lvl1pPr>
              <a:defRPr sz="2600" b="0" i="1">
                <a:solidFill>
                  <a:schemeClr val="tx1"/>
                </a:solidFill>
              </a:defRPr>
            </a:lvl1pPr>
          </a:lstStyle>
          <a:p>
            <a:pPr lvl="0"/>
            <a:r>
              <a:rPr lang="nl-NL" dirty="0"/>
              <a:t>Klik om een ondertitel te maken.</a:t>
            </a:r>
          </a:p>
        </p:txBody>
      </p:sp>
      <p:sp>
        <p:nvSpPr>
          <p:cNvPr id="10" name="Tekst: inhoud"/>
          <p:cNvSpPr>
            <a:spLocks noGrp="1"/>
          </p:cNvSpPr>
          <p:nvPr>
            <p:ph type="body" sz="quarter" idx="11"/>
          </p:nvPr>
        </p:nvSpPr>
        <p:spPr>
          <a:xfrm>
            <a:off x="576000" y="2494800"/>
            <a:ext cx="9520500" cy="38484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9332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4" name="Foto 1"/>
          <p:cNvSpPr>
            <a:spLocks noGrp="1"/>
          </p:cNvSpPr>
          <p:nvPr>
            <p:ph type="pic" sz="quarter" idx="18" hasCustomPrompt="1"/>
          </p:nvPr>
        </p:nvSpPr>
        <p:spPr>
          <a:xfrm>
            <a:off x="576263" y="2664000"/>
            <a:ext cx="1872000" cy="1872000"/>
          </a:xfrm>
          <a:prstGeom prst="rect">
            <a:avLst/>
          </a:prstGeom>
        </p:spPr>
        <p:txBody>
          <a:bodyPr>
            <a:normAutofit/>
          </a:bodyPr>
          <a:lstStyle>
            <a:lvl1pPr algn="ctr">
              <a:lnSpc>
                <a:spcPct val="100000"/>
              </a:lnSpc>
              <a:defRPr sz="1600" b="0"/>
            </a:lvl1pPr>
          </a:lstStyle>
          <a:p>
            <a:r>
              <a:rPr lang="nl-NL" dirty="0"/>
              <a:t>Klik op het pictogram om een foto in te voegen</a:t>
            </a:r>
          </a:p>
        </p:txBody>
      </p:sp>
      <p:sp>
        <p:nvSpPr>
          <p:cNvPr id="6" name="Naam 1"/>
          <p:cNvSpPr>
            <a:spLocks noGrp="1"/>
          </p:cNvSpPr>
          <p:nvPr>
            <p:ph type="body" sz="quarter" idx="19" hasCustomPrompt="1"/>
          </p:nvPr>
        </p:nvSpPr>
        <p:spPr>
          <a:xfrm>
            <a:off x="576263" y="4775200"/>
            <a:ext cx="2522800" cy="276999"/>
          </a:xfrm>
          <a:prstGeom prst="rect">
            <a:avLst/>
          </a:prstGeom>
        </p:spPr>
        <p:txBody>
          <a:bodyPr>
            <a:spAutoFit/>
          </a:bodyPr>
          <a:lstStyle>
            <a:lvl1pPr>
              <a:lnSpc>
                <a:spcPct val="100000"/>
              </a:lnSpc>
              <a:defRPr sz="1800"/>
            </a:lvl1pPr>
          </a:lstStyle>
          <a:p>
            <a:pPr lvl="0"/>
            <a:r>
              <a:rPr lang="nl-NL" dirty="0"/>
              <a:t>naam</a:t>
            </a:r>
          </a:p>
        </p:txBody>
      </p:sp>
      <p:sp>
        <p:nvSpPr>
          <p:cNvPr id="19" name="Functie 1"/>
          <p:cNvSpPr>
            <a:spLocks noGrp="1"/>
          </p:cNvSpPr>
          <p:nvPr>
            <p:ph type="body" sz="quarter" idx="20" hasCustomPrompt="1"/>
          </p:nvPr>
        </p:nvSpPr>
        <p:spPr>
          <a:xfrm>
            <a:off x="576000" y="5232662"/>
            <a:ext cx="2522800" cy="276999"/>
          </a:xfrm>
          <a:prstGeom prst="rect">
            <a:avLst/>
          </a:prstGeom>
        </p:spPr>
        <p:txBody>
          <a:bodyPr>
            <a:spAutoFit/>
          </a:bodyPr>
          <a:lstStyle>
            <a:lvl1pPr>
              <a:lnSpc>
                <a:spcPct val="100000"/>
              </a:lnSpc>
              <a:defRPr sz="1800" b="0"/>
            </a:lvl1pPr>
          </a:lstStyle>
          <a:p>
            <a:pPr lvl="0"/>
            <a:r>
              <a:rPr lang="nl-NL" dirty="0"/>
              <a:t>functie</a:t>
            </a:r>
          </a:p>
        </p:txBody>
      </p:sp>
      <p:sp>
        <p:nvSpPr>
          <p:cNvPr id="20" name="Foto 2"/>
          <p:cNvSpPr>
            <a:spLocks noGrp="1"/>
          </p:cNvSpPr>
          <p:nvPr>
            <p:ph type="pic" sz="quarter" idx="21" hasCustomPrompt="1"/>
          </p:nvPr>
        </p:nvSpPr>
        <p:spPr>
          <a:xfrm>
            <a:off x="3199775" y="2722737"/>
            <a:ext cx="1872000" cy="1872000"/>
          </a:xfrm>
          <a:prstGeom prst="rect">
            <a:avLst/>
          </a:prstGeom>
        </p:spPr>
        <p:txBody>
          <a:bodyPr>
            <a:normAutofit/>
          </a:bodyPr>
          <a:lstStyle>
            <a:lvl1pPr algn="ctr">
              <a:lnSpc>
                <a:spcPct val="100000"/>
              </a:lnSpc>
              <a:defRPr sz="1600" b="0"/>
            </a:lvl1pPr>
          </a:lstStyle>
          <a:p>
            <a:r>
              <a:rPr lang="nl-NL" dirty="0"/>
              <a:t>Klik op het pictogram om een foto in te voegen</a:t>
            </a:r>
          </a:p>
        </p:txBody>
      </p:sp>
      <p:sp>
        <p:nvSpPr>
          <p:cNvPr id="21" name="Naam 2"/>
          <p:cNvSpPr>
            <a:spLocks noGrp="1"/>
          </p:cNvSpPr>
          <p:nvPr>
            <p:ph type="body" sz="quarter" idx="22" hasCustomPrompt="1"/>
          </p:nvPr>
        </p:nvSpPr>
        <p:spPr>
          <a:xfrm>
            <a:off x="3199775" y="4775200"/>
            <a:ext cx="2522800" cy="276999"/>
          </a:xfrm>
          <a:prstGeom prst="rect">
            <a:avLst/>
          </a:prstGeom>
        </p:spPr>
        <p:txBody>
          <a:bodyPr>
            <a:spAutoFit/>
          </a:bodyPr>
          <a:lstStyle>
            <a:lvl1pPr>
              <a:lnSpc>
                <a:spcPct val="100000"/>
              </a:lnSpc>
              <a:defRPr sz="1800"/>
            </a:lvl1pPr>
          </a:lstStyle>
          <a:p>
            <a:pPr lvl="0"/>
            <a:r>
              <a:rPr lang="nl-NL" dirty="0"/>
              <a:t>naam</a:t>
            </a:r>
          </a:p>
        </p:txBody>
      </p:sp>
      <p:sp>
        <p:nvSpPr>
          <p:cNvPr id="22" name="Functie 2"/>
          <p:cNvSpPr>
            <a:spLocks noGrp="1"/>
          </p:cNvSpPr>
          <p:nvPr>
            <p:ph type="body" sz="quarter" idx="23" hasCustomPrompt="1"/>
          </p:nvPr>
        </p:nvSpPr>
        <p:spPr>
          <a:xfrm>
            <a:off x="3199512" y="5232662"/>
            <a:ext cx="2522800" cy="276999"/>
          </a:xfrm>
          <a:prstGeom prst="rect">
            <a:avLst/>
          </a:prstGeom>
        </p:spPr>
        <p:txBody>
          <a:bodyPr>
            <a:spAutoFit/>
          </a:bodyPr>
          <a:lstStyle>
            <a:lvl1pPr>
              <a:lnSpc>
                <a:spcPct val="100000"/>
              </a:lnSpc>
              <a:defRPr sz="1800" b="0"/>
            </a:lvl1pPr>
          </a:lstStyle>
          <a:p>
            <a:pPr lvl="0"/>
            <a:r>
              <a:rPr lang="nl-NL" dirty="0"/>
              <a:t>functie</a:t>
            </a:r>
          </a:p>
        </p:txBody>
      </p:sp>
      <p:sp>
        <p:nvSpPr>
          <p:cNvPr id="23" name="Foto 3"/>
          <p:cNvSpPr>
            <a:spLocks noGrp="1"/>
          </p:cNvSpPr>
          <p:nvPr>
            <p:ph type="pic" sz="quarter" idx="24" hasCustomPrompt="1"/>
          </p:nvPr>
        </p:nvSpPr>
        <p:spPr>
          <a:xfrm>
            <a:off x="5814398" y="2664000"/>
            <a:ext cx="1872000" cy="1872000"/>
          </a:xfrm>
          <a:prstGeom prst="rect">
            <a:avLst/>
          </a:prstGeom>
        </p:spPr>
        <p:txBody>
          <a:bodyPr>
            <a:normAutofit/>
          </a:bodyPr>
          <a:lstStyle>
            <a:lvl1pPr algn="ctr">
              <a:lnSpc>
                <a:spcPct val="100000"/>
              </a:lnSpc>
              <a:defRPr sz="1600" b="0"/>
            </a:lvl1pPr>
          </a:lstStyle>
          <a:p>
            <a:r>
              <a:rPr lang="nl-NL" dirty="0"/>
              <a:t>Klik op het pictogram om een foto in te voegen</a:t>
            </a:r>
          </a:p>
        </p:txBody>
      </p:sp>
      <p:sp>
        <p:nvSpPr>
          <p:cNvPr id="24" name="Naam 3"/>
          <p:cNvSpPr>
            <a:spLocks noGrp="1"/>
          </p:cNvSpPr>
          <p:nvPr>
            <p:ph type="body" sz="quarter" idx="25" hasCustomPrompt="1"/>
          </p:nvPr>
        </p:nvSpPr>
        <p:spPr>
          <a:xfrm>
            <a:off x="5814398" y="4775200"/>
            <a:ext cx="2522800" cy="276999"/>
          </a:xfrm>
          <a:prstGeom prst="rect">
            <a:avLst/>
          </a:prstGeom>
        </p:spPr>
        <p:txBody>
          <a:bodyPr>
            <a:spAutoFit/>
          </a:bodyPr>
          <a:lstStyle>
            <a:lvl1pPr>
              <a:lnSpc>
                <a:spcPct val="100000"/>
              </a:lnSpc>
              <a:defRPr sz="1800"/>
            </a:lvl1pPr>
          </a:lstStyle>
          <a:p>
            <a:pPr lvl="0"/>
            <a:r>
              <a:rPr lang="nl-NL" dirty="0"/>
              <a:t>naam</a:t>
            </a:r>
          </a:p>
        </p:txBody>
      </p:sp>
      <p:sp>
        <p:nvSpPr>
          <p:cNvPr id="25" name="Functie 3"/>
          <p:cNvSpPr>
            <a:spLocks noGrp="1"/>
          </p:cNvSpPr>
          <p:nvPr>
            <p:ph type="body" sz="quarter" idx="26" hasCustomPrompt="1"/>
          </p:nvPr>
        </p:nvSpPr>
        <p:spPr>
          <a:xfrm>
            <a:off x="5814135" y="5232662"/>
            <a:ext cx="2522800" cy="276999"/>
          </a:xfrm>
          <a:prstGeom prst="rect">
            <a:avLst/>
          </a:prstGeom>
        </p:spPr>
        <p:txBody>
          <a:bodyPr>
            <a:spAutoFit/>
          </a:bodyPr>
          <a:lstStyle>
            <a:lvl1pPr>
              <a:lnSpc>
                <a:spcPct val="100000"/>
              </a:lnSpc>
              <a:defRPr sz="1800" b="0"/>
            </a:lvl1pPr>
          </a:lstStyle>
          <a:p>
            <a:pPr lvl="0"/>
            <a:r>
              <a:rPr lang="nl-NL" dirty="0"/>
              <a:t>functie</a:t>
            </a:r>
          </a:p>
        </p:txBody>
      </p:sp>
      <p:sp>
        <p:nvSpPr>
          <p:cNvPr id="26" name="Foto 4"/>
          <p:cNvSpPr>
            <a:spLocks noGrp="1"/>
          </p:cNvSpPr>
          <p:nvPr>
            <p:ph type="pic" sz="quarter" idx="27" hasCustomPrompt="1"/>
          </p:nvPr>
        </p:nvSpPr>
        <p:spPr>
          <a:xfrm>
            <a:off x="8428758" y="2664000"/>
            <a:ext cx="1872000" cy="1872000"/>
          </a:xfrm>
          <a:prstGeom prst="rect">
            <a:avLst/>
          </a:prstGeom>
        </p:spPr>
        <p:txBody>
          <a:bodyPr>
            <a:normAutofit/>
          </a:bodyPr>
          <a:lstStyle>
            <a:lvl1pPr algn="ctr">
              <a:lnSpc>
                <a:spcPct val="100000"/>
              </a:lnSpc>
              <a:defRPr sz="1600" b="0"/>
            </a:lvl1pPr>
          </a:lstStyle>
          <a:p>
            <a:r>
              <a:rPr lang="nl-NL" dirty="0"/>
              <a:t>Klik op het pictogram om een foto in te voegen</a:t>
            </a:r>
          </a:p>
        </p:txBody>
      </p:sp>
      <p:sp>
        <p:nvSpPr>
          <p:cNvPr id="27" name="Naam 4"/>
          <p:cNvSpPr>
            <a:spLocks noGrp="1"/>
          </p:cNvSpPr>
          <p:nvPr>
            <p:ph type="body" sz="quarter" idx="28" hasCustomPrompt="1"/>
          </p:nvPr>
        </p:nvSpPr>
        <p:spPr>
          <a:xfrm>
            <a:off x="8428758" y="4775200"/>
            <a:ext cx="2522800" cy="276999"/>
          </a:xfrm>
          <a:prstGeom prst="rect">
            <a:avLst/>
          </a:prstGeom>
        </p:spPr>
        <p:txBody>
          <a:bodyPr>
            <a:spAutoFit/>
          </a:bodyPr>
          <a:lstStyle>
            <a:lvl1pPr>
              <a:lnSpc>
                <a:spcPct val="100000"/>
              </a:lnSpc>
              <a:defRPr sz="1800"/>
            </a:lvl1pPr>
          </a:lstStyle>
          <a:p>
            <a:pPr lvl="0"/>
            <a:r>
              <a:rPr lang="nl-NL" dirty="0"/>
              <a:t>naam</a:t>
            </a:r>
          </a:p>
        </p:txBody>
      </p:sp>
      <p:sp>
        <p:nvSpPr>
          <p:cNvPr id="28" name="Functie 4"/>
          <p:cNvSpPr>
            <a:spLocks noGrp="1"/>
          </p:cNvSpPr>
          <p:nvPr>
            <p:ph type="body" sz="quarter" idx="29" hasCustomPrompt="1"/>
          </p:nvPr>
        </p:nvSpPr>
        <p:spPr>
          <a:xfrm>
            <a:off x="8428495" y="5249595"/>
            <a:ext cx="2522800" cy="276999"/>
          </a:xfrm>
          <a:prstGeom prst="rect">
            <a:avLst/>
          </a:prstGeom>
        </p:spPr>
        <p:txBody>
          <a:bodyPr>
            <a:spAutoFit/>
          </a:bodyPr>
          <a:lstStyle>
            <a:lvl1pPr>
              <a:lnSpc>
                <a:spcPct val="100000"/>
              </a:lnSpc>
              <a:defRPr sz="1800" b="0"/>
            </a:lvl1pPr>
          </a:lstStyle>
          <a:p>
            <a:pPr lvl="0"/>
            <a:r>
              <a:rPr lang="nl-NL" dirty="0"/>
              <a:t>functie</a:t>
            </a: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kst: titel"/>
          <p:cNvSpPr>
            <a:spLocks noGrp="1"/>
          </p:cNvSpPr>
          <p:nvPr>
            <p:ph type="title" hasCustomPrompt="1"/>
          </p:nvPr>
        </p:nvSpPr>
        <p:spPr/>
        <p:txBody>
          <a:bodyPr>
            <a:noAutofit/>
          </a:bodyPr>
          <a:lstStyle>
            <a:lvl1pPr>
              <a:defRPr/>
            </a:lvl1pPr>
          </a:lstStyle>
          <a:p>
            <a:r>
              <a:rPr lang="nl-NL" dirty="0"/>
              <a:t>Naam van het team</a:t>
            </a:r>
          </a:p>
        </p:txBody>
      </p:sp>
      <p:sp>
        <p:nvSpPr>
          <p:cNvPr id="11" name="Tekst: ondertitel"/>
          <p:cNvSpPr>
            <a:spLocks noGrp="1"/>
          </p:cNvSpPr>
          <p:nvPr>
            <p:ph type="body" sz="quarter" idx="10" hasCustomPrompt="1"/>
          </p:nvPr>
        </p:nvSpPr>
        <p:spPr>
          <a:xfrm>
            <a:off x="576263" y="1317600"/>
            <a:ext cx="9522000" cy="461665"/>
          </a:xfrm>
          <a:prstGeom prst="rect">
            <a:avLst/>
          </a:prstGeom>
        </p:spPr>
        <p:txBody>
          <a:bodyPr>
            <a:noAutofit/>
          </a:bodyPr>
          <a:lstStyle>
            <a:lvl1pPr>
              <a:defRPr sz="2600" b="0" i="1">
                <a:solidFill>
                  <a:schemeClr val="tx1"/>
                </a:solidFill>
              </a:defRPr>
            </a:lvl1pPr>
          </a:lstStyle>
          <a:p>
            <a:pPr lvl="0"/>
            <a:r>
              <a:rPr lang="nl-NL" dirty="0"/>
              <a:t>Klik om een ondertitel te maken.</a:t>
            </a:r>
          </a:p>
        </p:txBody>
      </p:sp>
    </p:spTree>
    <p:extLst>
      <p:ext uri="{BB962C8B-B14F-4D97-AF65-F5344CB8AC3E}">
        <p14:creationId xmlns:p14="http://schemas.microsoft.com/office/powerpoint/2010/main" val="1317180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8" name="Titel"/>
          <p:cNvSpPr txBox="1"/>
          <p:nvPr userDrawn="1"/>
        </p:nvSpPr>
        <p:spPr>
          <a:xfrm>
            <a:off x="576000" y="885600"/>
            <a:ext cx="9522000" cy="461665"/>
          </a:xfrm>
          <a:prstGeom prst="rect">
            <a:avLst/>
          </a:prstGeom>
          <a:noFill/>
        </p:spPr>
        <p:txBody>
          <a:bodyPr wrap="square" lIns="0" tIns="0" rIns="0" bIns="0" rtlCol="0">
            <a:spAutoFit/>
          </a:bodyPr>
          <a:lstStyle/>
          <a:p>
            <a:pPr>
              <a:lnSpc>
                <a:spcPts val="3600"/>
              </a:lnSpc>
            </a:pPr>
            <a:r>
              <a:rPr lang="nl-NL" sz="3000" b="1" dirty="0">
                <a:latin typeface="+mj-lt"/>
              </a:rPr>
              <a:t>Contact</a:t>
            </a:r>
          </a:p>
        </p:txBody>
      </p:sp>
      <p:sp>
        <p:nvSpPr>
          <p:cNvPr id="19" name="Gegevens"/>
          <p:cNvSpPr txBox="1"/>
          <p:nvPr userDrawn="1"/>
        </p:nvSpPr>
        <p:spPr>
          <a:xfrm>
            <a:off x="1581150" y="2484721"/>
            <a:ext cx="8516850" cy="3210404"/>
          </a:xfrm>
          <a:prstGeom prst="rect">
            <a:avLst/>
          </a:prstGeom>
          <a:noFill/>
        </p:spPr>
        <p:txBody>
          <a:bodyPr wrap="square" lIns="0" tIns="0" rIns="0" bIns="0" numCol="2" spcCol="1692000" rtlCol="0">
            <a:noAutofit/>
          </a:bodyPr>
          <a:lstStyle/>
          <a:p>
            <a:pPr marL="0" indent="0">
              <a:lnSpc>
                <a:spcPts val="3600"/>
              </a:lnSpc>
              <a:buFont typeface="+mj-lt"/>
              <a:buNone/>
            </a:pPr>
            <a:r>
              <a:rPr lang="nl-NL" sz="2200" b="1" noProof="1"/>
              <a:t>Duitslandweg 4</a:t>
            </a:r>
          </a:p>
          <a:p>
            <a:pPr marL="0" indent="0">
              <a:lnSpc>
                <a:spcPts val="3600"/>
              </a:lnSpc>
              <a:buFont typeface="+mj-lt"/>
              <a:buNone/>
            </a:pPr>
            <a:r>
              <a:rPr lang="nl-NL" sz="2200" b="1" noProof="1"/>
              <a:t>2411 NT Bodegraven</a:t>
            </a:r>
          </a:p>
          <a:p>
            <a:pPr marL="0" indent="0">
              <a:lnSpc>
                <a:spcPts val="2800"/>
              </a:lnSpc>
              <a:buFont typeface="+mj-lt"/>
              <a:buNone/>
            </a:pPr>
            <a:endParaRPr lang="nl-NL" sz="2200" b="1" noProof="1"/>
          </a:p>
          <a:p>
            <a:pPr marL="0" indent="0">
              <a:lnSpc>
                <a:spcPts val="3600"/>
              </a:lnSpc>
              <a:buFont typeface="+mj-lt"/>
              <a:buNone/>
            </a:pPr>
            <a:r>
              <a:rPr lang="nl-NL" sz="2200" b="1" noProof="1"/>
              <a:t>Postbus 274</a:t>
            </a:r>
          </a:p>
          <a:p>
            <a:pPr marL="0" indent="0">
              <a:lnSpc>
                <a:spcPts val="3600"/>
              </a:lnSpc>
              <a:buFont typeface="+mj-lt"/>
              <a:buNone/>
            </a:pPr>
            <a:r>
              <a:rPr lang="nl-NL" sz="2200" b="1" noProof="1"/>
              <a:t>2410 AG Bodegraven</a:t>
            </a:r>
          </a:p>
          <a:p>
            <a:pPr marL="0" indent="0">
              <a:lnSpc>
                <a:spcPts val="2800"/>
              </a:lnSpc>
              <a:buFont typeface="+mj-lt"/>
              <a:buNone/>
            </a:pPr>
            <a:endParaRPr lang="nl-NL" sz="2200" b="1" noProof="1"/>
          </a:p>
          <a:p>
            <a:pPr marL="0" indent="0">
              <a:lnSpc>
                <a:spcPts val="3600"/>
              </a:lnSpc>
              <a:buFont typeface="+mj-lt"/>
              <a:buNone/>
            </a:pPr>
            <a:r>
              <a:rPr lang="nl-NL" sz="2200" b="1" noProof="1"/>
              <a:t>088 – 163 53 00</a:t>
            </a:r>
          </a:p>
          <a:p>
            <a:pPr marL="0" indent="0">
              <a:lnSpc>
                <a:spcPts val="3600"/>
              </a:lnSpc>
              <a:buFont typeface="+mj-lt"/>
              <a:buNone/>
            </a:pPr>
            <a:r>
              <a:rPr lang="nl-NL" sz="2200" b="1" noProof="1">
                <a:hlinkClick r:id="rId4"/>
              </a:rPr>
              <a:t>dwa@dwa.nl</a:t>
            </a:r>
            <a:endParaRPr lang="nl-NL" sz="2200" b="1" noProof="1"/>
          </a:p>
          <a:p>
            <a:pPr marL="0" indent="0">
              <a:lnSpc>
                <a:spcPts val="2800"/>
              </a:lnSpc>
              <a:buFont typeface="+mj-lt"/>
              <a:buNone/>
            </a:pPr>
            <a:endParaRPr lang="nl-NL" sz="2200" b="1" noProof="1"/>
          </a:p>
          <a:p>
            <a:pPr marL="0" indent="0">
              <a:lnSpc>
                <a:spcPts val="3600"/>
              </a:lnSpc>
              <a:buFont typeface="+mj-lt"/>
              <a:buNone/>
            </a:pPr>
            <a:endParaRPr lang="nl-NL" sz="2200" b="1" noProof="1"/>
          </a:p>
          <a:p>
            <a:pPr marL="0" indent="0">
              <a:lnSpc>
                <a:spcPts val="3600"/>
              </a:lnSpc>
              <a:buFont typeface="+mj-lt"/>
              <a:buNone/>
            </a:pPr>
            <a:r>
              <a:rPr lang="nl-NL" sz="2200" b="1" noProof="1"/>
              <a:t>@adviesbureauDWA</a:t>
            </a:r>
          </a:p>
          <a:p>
            <a:pPr marL="0" indent="0">
              <a:lnSpc>
                <a:spcPts val="2800"/>
              </a:lnSpc>
              <a:buFont typeface="+mj-lt"/>
              <a:buNone/>
            </a:pPr>
            <a:endParaRPr lang="nl-NL" sz="2200" b="1" noProof="1"/>
          </a:p>
          <a:p>
            <a:pPr marL="0" indent="0">
              <a:lnSpc>
                <a:spcPts val="3600"/>
              </a:lnSpc>
              <a:buFont typeface="+mj-lt"/>
              <a:buNone/>
            </a:pPr>
            <a:endParaRPr lang="nl-NL" sz="2200" b="1" noProof="1"/>
          </a:p>
          <a:p>
            <a:pPr marL="0" indent="0">
              <a:lnSpc>
                <a:spcPts val="3600"/>
              </a:lnSpc>
              <a:buFont typeface="+mj-lt"/>
              <a:buNone/>
            </a:pPr>
            <a:r>
              <a:rPr lang="nl-NL" sz="2200" b="1" noProof="1"/>
              <a:t>www.dwa.nl</a:t>
            </a:r>
          </a:p>
        </p:txBody>
      </p:sp>
      <p:pic>
        <p:nvPicPr>
          <p:cNvPr id="2" name="Locati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133" y="2523818"/>
            <a:ext cx="597359" cy="889942"/>
          </a:xfrm>
          <a:prstGeom prst="rect">
            <a:avLst/>
          </a:prstGeom>
        </p:spPr>
      </p:pic>
      <p:pic>
        <p:nvPicPr>
          <p:cNvPr id="3" name="Mail"/>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08936" y="2523818"/>
            <a:ext cx="774128" cy="572977"/>
          </a:xfrm>
          <a:prstGeom prst="rect">
            <a:avLst/>
          </a:prstGeom>
        </p:spPr>
      </p:pic>
      <p:pic>
        <p:nvPicPr>
          <p:cNvPr id="4" name="Telefoo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4661" y="4818773"/>
            <a:ext cx="688791" cy="902133"/>
          </a:xfrm>
          <a:prstGeom prst="rect">
            <a:avLst/>
          </a:prstGeom>
        </p:spPr>
      </p:pic>
      <p:pic>
        <p:nvPicPr>
          <p:cNvPr id="5" name="Twitte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18919" y="3682786"/>
            <a:ext cx="877751" cy="713173"/>
          </a:xfrm>
          <a:prstGeom prst="rect">
            <a:avLst/>
          </a:prstGeom>
        </p:spPr>
      </p:pic>
      <p:pic>
        <p:nvPicPr>
          <p:cNvPr id="6" name="Web"/>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8539" y="4911575"/>
            <a:ext cx="798510" cy="798510"/>
          </a:xfrm>
          <a:prstGeom prst="rect">
            <a:avLst/>
          </a:prstGeom>
        </p:spPr>
      </p:pic>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7"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In het tekstkader zijn vijf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‘Platte’ tekst: 22 pt</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1: 22 pt, 10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2: 22 pt, 20 mm ingesprongen</a:t>
            </a:r>
          </a:p>
          <a:p>
            <a:pPr marL="342900" indent="-342900">
              <a:lnSpc>
                <a:spcPct val="100000"/>
              </a:lnSpc>
              <a:buFont typeface="+mj-lt"/>
              <a:buAutoNum type="arabicPeriod"/>
            </a:pPr>
            <a:r>
              <a:rPr lang="nl-NL" sz="1400" baseline="0" noProof="1">
                <a:latin typeface="+mn-lt"/>
                <a:cs typeface="Roboto" panose="02000000000000000000" pitchFamily="2" charset="0"/>
              </a:rPr>
              <a:t>Opsomming niveau 3: 22 pt italic, 30 mm ingesprongen</a:t>
            </a:r>
          </a:p>
          <a:p>
            <a:pPr>
              <a:lnSpc>
                <a:spcPct val="100000"/>
              </a:lnSpc>
            </a:pPr>
            <a:endParaRPr lang="nl-NL" sz="1400" baseline="0" noProof="1">
              <a:latin typeface="+mn-lt"/>
              <a:cs typeface="Roboto" panose="02000000000000000000" pitchFamily="2" charset="0"/>
            </a:endParaRP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a:p>
            <a:pPr marL="0" indent="0">
              <a:lnSpc>
                <a:spcPct val="100000"/>
              </a:lnSpc>
              <a:buFont typeface="Arial" panose="020B0604020202020204" pitchFamily="34" charset="0"/>
              <a:buNone/>
            </a:pPr>
            <a:endParaRPr lang="nl-NL" sz="1400" i="0" u="none" baseline="0" noProof="1">
              <a:latin typeface="+mn-lt"/>
              <a:cs typeface="Roboto" panose="02000000000000000000" pitchFamily="2" charset="0"/>
            </a:endParaRPr>
          </a:p>
          <a:p>
            <a:pPr marL="0" indent="0">
              <a:lnSpc>
                <a:spcPct val="100000"/>
              </a:lnSpc>
              <a:buFont typeface="Arial" panose="020B0604020202020204" pitchFamily="34" charset="0"/>
              <a:buNone/>
            </a:pPr>
            <a:r>
              <a:rPr lang="nl-NL" sz="1400" i="0" u="none" baseline="0" noProof="1">
                <a:latin typeface="+mn-lt"/>
                <a:cs typeface="Roboto" panose="02000000000000000000" pitchFamily="2" charset="0"/>
              </a:rPr>
              <a:t>Je kunt meerdere ‘sprongen’ tegelijk voor- of achteruit maken als je b.v. van een Tussenkopje (stijl 1) naar een Opsomming </a:t>
            </a:r>
            <a:r>
              <a:rPr lang="nl-NL" sz="1400" baseline="0" noProof="1">
                <a:latin typeface="+mn-lt"/>
                <a:cs typeface="Roboto" panose="02000000000000000000" pitchFamily="2" charset="0"/>
              </a:rPr>
              <a:t>niveau </a:t>
            </a:r>
            <a:r>
              <a:rPr lang="nl-NL" sz="1400" i="0" u="none" baseline="0" noProof="1">
                <a:latin typeface="+mn-lt"/>
                <a:cs typeface="Roboto" panose="02000000000000000000" pitchFamily="2" charset="0"/>
              </a:rPr>
              <a:t>2 (stijl 4) wilt gaan. Je drukt dan aan het begin van een regel meerdere keren op [Tab] of [Shift]+[Tab].</a:t>
            </a:r>
          </a:p>
        </p:txBody>
      </p:sp>
      <p:sp>
        <p:nvSpPr>
          <p:cNvPr id="2" name="Tekst: titel"/>
          <p:cNvSpPr>
            <a:spLocks noGrp="1"/>
          </p:cNvSpPr>
          <p:nvPr>
            <p:ph type="title"/>
          </p:nvPr>
        </p:nvSpPr>
        <p:spPr/>
        <p:txBody>
          <a:bodyPr/>
          <a:lstStyle/>
          <a:p>
            <a:r>
              <a:rPr lang="nl-NL"/>
              <a:t>Klik om stijl te bewerken</a:t>
            </a:r>
            <a:endParaRPr lang="nl-NL" dirty="0"/>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dirty="0"/>
              <a:t>Klik om een ondertitel te maken.</a:t>
            </a:r>
          </a:p>
        </p:txBody>
      </p:sp>
      <p:sp>
        <p:nvSpPr>
          <p:cNvPr id="12" name="Tekst: inhoud"/>
          <p:cNvSpPr>
            <a:spLocks noGrp="1"/>
          </p:cNvSpPr>
          <p:nvPr>
            <p:ph type="body" sz="quarter" idx="11"/>
          </p:nvPr>
        </p:nvSpPr>
        <p:spPr>
          <a:xfrm>
            <a:off x="576000" y="2494800"/>
            <a:ext cx="10368000" cy="38484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80726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caties">
    <p:spTree>
      <p:nvGrpSpPr>
        <p:cNvPr id="1" name=""/>
        <p:cNvGrpSpPr/>
        <p:nvPr/>
      </p:nvGrpSpPr>
      <p:grpSpPr>
        <a:xfrm>
          <a:off x="0" y="0"/>
          <a:ext cx="0" cy="0"/>
          <a:chOff x="0" y="0"/>
          <a:chExt cx="0" cy="0"/>
        </a:xfrm>
      </p:grpSpPr>
      <p:pic>
        <p:nvPicPr>
          <p:cNvPr id="14" name="Accolad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8" name="Logo wi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sp>
        <p:nvSpPr>
          <p:cNvPr id="8" name="Titel"/>
          <p:cNvSpPr txBox="1"/>
          <p:nvPr userDrawn="1"/>
        </p:nvSpPr>
        <p:spPr>
          <a:xfrm>
            <a:off x="576000" y="885600"/>
            <a:ext cx="9522000" cy="461665"/>
          </a:xfrm>
          <a:prstGeom prst="rect">
            <a:avLst/>
          </a:prstGeom>
          <a:noFill/>
        </p:spPr>
        <p:txBody>
          <a:bodyPr wrap="square" lIns="0" tIns="0" rIns="0" bIns="0" rtlCol="0">
            <a:spAutoFit/>
          </a:bodyPr>
          <a:lstStyle/>
          <a:p>
            <a:pPr>
              <a:lnSpc>
                <a:spcPts val="3600"/>
              </a:lnSpc>
            </a:pPr>
            <a:r>
              <a:rPr lang="nl-NL" sz="3000" b="1" dirty="0">
                <a:latin typeface="+mj-lt"/>
              </a:rPr>
              <a:t>Locaties</a:t>
            </a:r>
          </a:p>
        </p:txBody>
      </p:sp>
      <p:pic>
        <p:nvPicPr>
          <p:cNvPr id="13" name="NL"/>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0037" y="997727"/>
            <a:ext cx="4663054" cy="5485946"/>
          </a:xfrm>
          <a:prstGeom prst="rect">
            <a:avLst/>
          </a:prstGeom>
        </p:spPr>
      </p:pic>
      <p:pic>
        <p:nvPicPr>
          <p:cNvPr id="7" name="A"/>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52005" y="3316346"/>
            <a:ext cx="408398" cy="609550"/>
          </a:xfrm>
          <a:prstGeom prst="rect">
            <a:avLst/>
          </a:prstGeom>
        </p:spPr>
      </p:pic>
      <p:pic>
        <p:nvPicPr>
          <p:cNvPr id="9" name="B"/>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09594" y="2806296"/>
            <a:ext cx="408398" cy="609550"/>
          </a:xfrm>
          <a:prstGeom prst="rect">
            <a:avLst/>
          </a:prstGeom>
        </p:spPr>
      </p:pic>
      <p:pic>
        <p:nvPicPr>
          <p:cNvPr id="11" name="C"/>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73921" y="3473450"/>
            <a:ext cx="408398" cy="609550"/>
          </a:xfrm>
          <a:prstGeom prst="rect">
            <a:avLst/>
          </a:prstGeom>
        </p:spPr>
      </p:pic>
      <p:pic>
        <p:nvPicPr>
          <p:cNvPr id="12" name="D"/>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65760" y="2813100"/>
            <a:ext cx="408398" cy="609550"/>
          </a:xfrm>
          <a:prstGeom prst="rect">
            <a:avLst/>
          </a:prstGeom>
        </p:spPr>
      </p:pic>
      <p:sp>
        <p:nvSpPr>
          <p:cNvPr id="19" name="Gegevens A"/>
          <p:cNvSpPr txBox="1"/>
          <p:nvPr userDrawn="1"/>
        </p:nvSpPr>
        <p:spPr>
          <a:xfrm>
            <a:off x="576000" y="2499282"/>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a:pPr>
            <a:r>
              <a:rPr lang="nl-NL" sz="2200" b="1" noProof="1"/>
              <a:t>Bodegraven</a:t>
            </a:r>
          </a:p>
          <a:p>
            <a:pPr marL="360000" indent="0">
              <a:lnSpc>
                <a:spcPts val="3600"/>
              </a:lnSpc>
              <a:buFont typeface="+mj-lt"/>
              <a:buNone/>
            </a:pPr>
            <a:r>
              <a:rPr lang="nl-NL" sz="2200" b="0" noProof="1"/>
              <a:t>Duitslandweg 4, 2411 NT Bodegraven</a:t>
            </a:r>
          </a:p>
        </p:txBody>
      </p:sp>
      <p:sp>
        <p:nvSpPr>
          <p:cNvPr id="21" name="Gegevens B"/>
          <p:cNvSpPr txBox="1"/>
          <p:nvPr userDrawn="1"/>
        </p:nvSpPr>
        <p:spPr>
          <a:xfrm>
            <a:off x="576000" y="3415989"/>
            <a:ext cx="5577665" cy="923330"/>
          </a:xfrm>
          <a:prstGeom prst="rect">
            <a:avLst/>
          </a:prstGeom>
          <a:noFill/>
        </p:spPr>
        <p:txBody>
          <a:bodyPr wrap="square" lIns="0" tIns="0" rIns="0" bIns="0" numCol="1" spcCol="0" rtlCol="0">
            <a:spAutoFit/>
          </a:bodyPr>
          <a:lstStyle/>
          <a:p>
            <a:pPr marL="360000" lvl="0" indent="-360000">
              <a:lnSpc>
                <a:spcPts val="3600"/>
              </a:lnSpc>
              <a:buFont typeface="+mj-lt"/>
              <a:buAutoNum type="alphaUcPeriod" startAt="2"/>
            </a:pPr>
            <a:r>
              <a:rPr lang="nl-NL" sz="2200" b="1" noProof="1"/>
              <a:t>Amsterdam</a:t>
            </a:r>
          </a:p>
          <a:p>
            <a:pPr marL="360000" indent="0">
              <a:lnSpc>
                <a:spcPts val="3600"/>
              </a:lnSpc>
              <a:buFont typeface="+mj-lt"/>
              <a:buNone/>
            </a:pPr>
            <a:r>
              <a:rPr lang="nl-NL" sz="2200" b="0" noProof="1"/>
              <a:t>Hogehilweg 7L, 1101 CA Amsterdam</a:t>
            </a:r>
          </a:p>
        </p:txBody>
      </p:sp>
      <p:sp>
        <p:nvSpPr>
          <p:cNvPr id="20" name="Gegevens C"/>
          <p:cNvSpPr txBox="1"/>
          <p:nvPr userDrawn="1"/>
        </p:nvSpPr>
        <p:spPr>
          <a:xfrm>
            <a:off x="576000" y="4332696"/>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startAt="3"/>
            </a:pPr>
            <a:r>
              <a:rPr lang="nl-NL" sz="2200" b="1" noProof="1"/>
              <a:t>Veenendaal</a:t>
            </a:r>
          </a:p>
          <a:p>
            <a:pPr marL="360000" indent="0">
              <a:lnSpc>
                <a:spcPts val="3600"/>
              </a:lnSpc>
              <a:buFont typeface="+mj-lt"/>
              <a:buNone/>
            </a:pPr>
            <a:r>
              <a:rPr lang="nl-NL" sz="2200" b="0" noProof="1"/>
              <a:t>Lunet</a:t>
            </a:r>
            <a:r>
              <a:rPr lang="nl-NL" sz="2200" b="0" baseline="0" noProof="1"/>
              <a:t> 7</a:t>
            </a:r>
            <a:r>
              <a:rPr lang="nl-NL" sz="2200" b="0" noProof="1"/>
              <a:t>, 3905 NW Veenendaal</a:t>
            </a:r>
          </a:p>
        </p:txBody>
      </p:sp>
      <p:sp>
        <p:nvSpPr>
          <p:cNvPr id="22" name="Gegevens D"/>
          <p:cNvSpPr txBox="1"/>
          <p:nvPr userDrawn="1"/>
        </p:nvSpPr>
        <p:spPr>
          <a:xfrm>
            <a:off x="576000" y="5249403"/>
            <a:ext cx="5577665" cy="923330"/>
          </a:xfrm>
          <a:prstGeom prst="rect">
            <a:avLst/>
          </a:prstGeom>
          <a:noFill/>
        </p:spPr>
        <p:txBody>
          <a:bodyPr wrap="square" lIns="0" tIns="0" rIns="0" bIns="0" numCol="1" spcCol="0" rtlCol="0">
            <a:spAutoFit/>
          </a:bodyPr>
          <a:lstStyle/>
          <a:p>
            <a:pPr marL="360000" indent="-360000">
              <a:lnSpc>
                <a:spcPts val="3600"/>
              </a:lnSpc>
              <a:buFont typeface="+mj-lt"/>
              <a:buAutoNum type="alphaUcPeriod" startAt="4"/>
            </a:pPr>
            <a:r>
              <a:rPr lang="nl-NL" sz="2200" b="1" noProof="1"/>
              <a:t>Rijssen</a:t>
            </a:r>
          </a:p>
          <a:p>
            <a:pPr marL="360000" indent="0">
              <a:lnSpc>
                <a:spcPts val="3600"/>
              </a:lnSpc>
              <a:buFont typeface="+mj-lt"/>
              <a:buNone/>
            </a:pPr>
            <a:r>
              <a:rPr lang="nl-NL" sz="2200" b="0" noProof="1"/>
              <a:t>Hogepad 85, 7462 TB Rijssen</a:t>
            </a:r>
          </a:p>
        </p:txBody>
      </p:sp>
      <p:cxnSp>
        <p:nvCxnSpPr>
          <p:cNvPr id="16"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4734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1000"/>
                                            <p:tgtEl>
                                              <p:spTgt spid="19">
                                                <p:txEl>
                                                  <p:pRg st="1" end="1"/>
                                                </p:txEl>
                                              </p:spTgt>
                                            </p:tgtEl>
                                          </p:cBhvr>
                                        </p:animEffect>
                                      </p:childTnLst>
                                    </p:cTn>
                                  </p:par>
                                  <p:par>
                                    <p:cTn id="12" presetID="2" presetClass="entr" presetSubtype="1" accel="20000" fill="hold" nodeType="withEffect" p14:presetBounceEnd="60000">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14:bounceEnd="60000">
                                          <p:cBhvr additive="base">
                                            <p:cTn id="14" dur="1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5" dur="1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1000"/>
                                            <p:tgtEl>
                                              <p:spTgt spid="21">
                                                <p:txEl>
                                                  <p:pRg st="1" end="1"/>
                                                </p:txEl>
                                              </p:spTgt>
                                            </p:tgtEl>
                                          </p:cBhvr>
                                        </p:animEffect>
                                      </p:childTnLst>
                                    </p:cTn>
                                  </p:par>
                                  <p:par>
                                    <p:cTn id="24" presetID="2" presetClass="entr" presetSubtype="1" accel="20000" fill="hold" nodeType="withEffect" p14:presetBounceEnd="60000">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14:bounceEnd="60000">
                                          <p:cBhvr additive="base">
                                            <p:cTn id="26" dur="1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fade">
                                          <p:cBhvr>
                                            <p:cTn id="35" dur="1000"/>
                                            <p:tgtEl>
                                              <p:spTgt spid="20">
                                                <p:txEl>
                                                  <p:pRg st="1" end="1"/>
                                                </p:txEl>
                                              </p:spTgt>
                                            </p:tgtEl>
                                          </p:cBhvr>
                                        </p:animEffect>
                                      </p:childTnLst>
                                    </p:cTn>
                                  </p:par>
                                  <p:par>
                                    <p:cTn id="36" presetID="2" presetClass="entr" presetSubtype="1" accel="20000" fill="hold" nodeType="withEffect" p14:presetBounceEnd="60000">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14:bounceEnd="60000">
                                          <p:cBhvr additive="base">
                                            <p:cTn id="38"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9" dur="15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childTnLst>
                                    </p:cTn>
                                  </p:par>
                                  <p:par>
                                    <p:cTn id="48" presetID="2" presetClass="entr" presetSubtype="1" accel="20000" fill="hold" nodeType="withEffect" p14:presetBounceEnd="60000">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14:bounceEnd="60000">
                                          <p:cBhvr additive="base">
                                            <p:cTn id="50" dur="1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51"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P spid="20" grpId="0" build="p"/>
          <p:bldP spid="2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1000"/>
                                            <p:tgtEl>
                                              <p:spTgt spid="19">
                                                <p:txEl>
                                                  <p:pRg st="1" end="1"/>
                                                </p:txEl>
                                              </p:spTgt>
                                            </p:tgtEl>
                                          </p:cBhvr>
                                        </p:animEffect>
                                      </p:childTnLst>
                                    </p:cTn>
                                  </p:par>
                                  <p:par>
                                    <p:cTn id="12" presetID="2" presetClass="entr" presetSubtype="1" accel="2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500" fill="hold"/>
                                            <p:tgtEl>
                                              <p:spTgt spid="7"/>
                                            </p:tgtEl>
                                            <p:attrNameLst>
                                              <p:attrName>ppt_x</p:attrName>
                                            </p:attrNameLst>
                                          </p:cBhvr>
                                          <p:tavLst>
                                            <p:tav tm="0">
                                              <p:val>
                                                <p:strVal val="#ppt_x"/>
                                              </p:val>
                                            </p:tav>
                                            <p:tav tm="100000">
                                              <p:val>
                                                <p:strVal val="#ppt_x"/>
                                              </p:val>
                                            </p:tav>
                                          </p:tavLst>
                                        </p:anim>
                                        <p:anim calcmode="lin" valueType="num">
                                          <p:cBhvr additive="base">
                                            <p:cTn id="15" dur="1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1000"/>
                                            <p:tgtEl>
                                              <p:spTgt spid="21">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1000"/>
                                            <p:tgtEl>
                                              <p:spTgt spid="21">
                                                <p:txEl>
                                                  <p:pRg st="1" end="1"/>
                                                </p:txEl>
                                              </p:spTgt>
                                            </p:tgtEl>
                                          </p:cBhvr>
                                        </p:animEffect>
                                      </p:childTnLst>
                                    </p:cTn>
                                  </p:par>
                                  <p:par>
                                    <p:cTn id="24" presetID="2" presetClass="entr" presetSubtype="1" accel="2000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ppt_x"/>
                                              </p:val>
                                            </p:tav>
                                            <p:tav tm="100000">
                                              <p:val>
                                                <p:strVal val="#ppt_x"/>
                                              </p:val>
                                            </p:tav>
                                          </p:tavLst>
                                        </p:anim>
                                        <p:anim calcmode="lin" valueType="num">
                                          <p:cBhvr additive="base">
                                            <p:cTn id="27" dur="1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animEffect transition="in" filter="fade">
                                          <p:cBhvr>
                                            <p:cTn id="35" dur="1000"/>
                                            <p:tgtEl>
                                              <p:spTgt spid="20">
                                                <p:txEl>
                                                  <p:pRg st="1" end="1"/>
                                                </p:txEl>
                                              </p:spTgt>
                                            </p:tgtEl>
                                          </p:cBhvr>
                                        </p:animEffect>
                                      </p:childTnLst>
                                    </p:cTn>
                                  </p:par>
                                  <p:par>
                                    <p:cTn id="36" presetID="2" presetClass="entr" presetSubtype="1" accel="2000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500" fill="hold"/>
                                            <p:tgtEl>
                                              <p:spTgt spid="11"/>
                                            </p:tgtEl>
                                            <p:attrNameLst>
                                              <p:attrName>ppt_x</p:attrName>
                                            </p:attrNameLst>
                                          </p:cBhvr>
                                          <p:tavLst>
                                            <p:tav tm="0">
                                              <p:val>
                                                <p:strVal val="#ppt_x"/>
                                              </p:val>
                                            </p:tav>
                                            <p:tav tm="100000">
                                              <p:val>
                                                <p:strVal val="#ppt_x"/>
                                              </p:val>
                                            </p:tav>
                                          </p:tavLst>
                                        </p:anim>
                                        <p:anim calcmode="lin" valueType="num">
                                          <p:cBhvr additive="base">
                                            <p:cTn id="39" dur="15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childTnLst>
                                    </p:cTn>
                                  </p:par>
                                </p:childTnLst>
                              </p:cTn>
                            </p:par>
                            <p:par>
                              <p:cTn id="44" fill="hold">
                                <p:stCondLst>
                                  <p:cond delay="8500"/>
                                </p:stCondLst>
                                <p:childTnLst>
                                  <p:par>
                                    <p:cTn id="45" presetID="10" presetClass="entr" presetSubtype="0" fill="hold" grpId="0" nodeType="after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animEffect transition="in" filter="fade">
                                          <p:cBhvr>
                                            <p:cTn id="47" dur="1000"/>
                                            <p:tgtEl>
                                              <p:spTgt spid="22">
                                                <p:txEl>
                                                  <p:pRg st="1" end="1"/>
                                                </p:txEl>
                                              </p:spTgt>
                                            </p:tgtEl>
                                          </p:cBhvr>
                                        </p:animEffect>
                                      </p:childTnLst>
                                    </p:cTn>
                                  </p:par>
                                  <p:par>
                                    <p:cTn id="48" presetID="2" presetClass="entr" presetSubtype="1" accel="2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500" fill="hold"/>
                                            <p:tgtEl>
                                              <p:spTgt spid="12"/>
                                            </p:tgtEl>
                                            <p:attrNameLst>
                                              <p:attrName>ppt_x</p:attrName>
                                            </p:attrNameLst>
                                          </p:cBhvr>
                                          <p:tavLst>
                                            <p:tav tm="0">
                                              <p:val>
                                                <p:strVal val="#ppt_x"/>
                                              </p:val>
                                            </p:tav>
                                            <p:tav tm="100000">
                                              <p:val>
                                                <p:strVal val="#ppt_x"/>
                                              </p:val>
                                            </p:tav>
                                          </p:tavLst>
                                        </p:anim>
                                        <p:anim calcmode="lin" valueType="num">
                                          <p:cBhvr additive="base">
                                            <p:cTn id="51"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build="p"/>
          <p:bldP spid="20" grpId="0" build="p"/>
          <p:bldP spid="22" grpId="0" bui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4" name="Tijdelijke aanduiding voor grafiek 3"/>
          <p:cNvSpPr>
            <a:spLocks noGrp="1"/>
          </p:cNvSpPr>
          <p:nvPr>
            <p:ph type="chart" sz="quarter" idx="11" hasCustomPrompt="1"/>
          </p:nvPr>
        </p:nvSpPr>
        <p:spPr>
          <a:xfrm>
            <a:off x="576263" y="1680519"/>
            <a:ext cx="8604313" cy="4745681"/>
          </a:xfrm>
        </p:spPr>
        <p:txBody>
          <a:bodyPr/>
          <a:lstStyle>
            <a:lvl1pPr algn="ctr">
              <a:defRPr b="0" baseline="0"/>
            </a:lvl1pPr>
          </a:lstStyle>
          <a:p>
            <a:r>
              <a:rPr lang="nl-NL" dirty="0"/>
              <a:t>Klik op het pictogram hieronder om een grafiek in te voegen</a:t>
            </a:r>
          </a:p>
        </p:txBody>
      </p:sp>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Grafiek in DWA huisstijl</a:t>
            </a:r>
          </a:p>
          <a:p>
            <a:pPr>
              <a:lnSpc>
                <a:spcPct val="100000"/>
              </a:lnSpc>
            </a:pPr>
            <a:r>
              <a:rPr lang="nl-NL" sz="1400" baseline="0" noProof="1">
                <a:latin typeface="+mn-lt"/>
                <a:cs typeface="Roboto" panose="02000000000000000000" pitchFamily="2" charset="0"/>
              </a:rPr>
              <a:t>Nadat je op het pictogram hebt geklikt kun je kiezen uit verschillende typen grafieken. Kies altijd uit de categirie: </a:t>
            </a:r>
            <a:r>
              <a:rPr lang="nl-NL" sz="1400" b="1" baseline="0" noProof="1">
                <a:latin typeface="+mn-lt"/>
                <a:cs typeface="Roboto" panose="02000000000000000000" pitchFamily="2" charset="0"/>
              </a:rPr>
              <a:t>Sjablonen</a:t>
            </a:r>
            <a:r>
              <a:rPr lang="nl-NL" sz="1400" baseline="0" noProof="1">
                <a:latin typeface="+mn-lt"/>
                <a:cs typeface="Roboto" panose="02000000000000000000" pitchFamily="2" charset="0"/>
              </a:rPr>
              <a:t>.</a:t>
            </a:r>
          </a:p>
        </p:txBody>
      </p:sp>
      <p:sp>
        <p:nvSpPr>
          <p:cNvPr id="2" name="Tekst: titel"/>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311483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8" name="Toelichting"/>
          <p:cNvSpPr txBox="1"/>
          <p:nvPr userDrawn="1"/>
        </p:nvSpPr>
        <p:spPr>
          <a:xfrm>
            <a:off x="0" y="7132320"/>
            <a:ext cx="12192000" cy="2243500"/>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Tabel in DWA huisstijl</a:t>
            </a:r>
          </a:p>
          <a:p>
            <a:pPr>
              <a:lnSpc>
                <a:spcPct val="100000"/>
              </a:lnSpc>
            </a:pPr>
            <a:r>
              <a:rPr lang="nl-NL" sz="1400" baseline="0" noProof="1">
                <a:latin typeface="+mn-lt"/>
                <a:cs typeface="Roboto" panose="02000000000000000000" pitchFamily="2" charset="0"/>
              </a:rPr>
              <a:t>Helaas kan in een sjabloon geen opmaak voor tabellen worden veastgelegd. </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Wél heeft een tabel automatusch de juiste huisstijlkleuren en lettertypes.</a:t>
            </a:r>
          </a:p>
        </p:txBody>
      </p:sp>
      <p:sp>
        <p:nvSpPr>
          <p:cNvPr id="5" name="Tijdelijke aanduiding voor tabel 4"/>
          <p:cNvSpPr>
            <a:spLocks noGrp="1"/>
          </p:cNvSpPr>
          <p:nvPr>
            <p:ph type="tbl" sz="quarter" idx="10" hasCustomPrompt="1"/>
          </p:nvPr>
        </p:nvSpPr>
        <p:spPr>
          <a:xfrm>
            <a:off x="576263" y="1847850"/>
            <a:ext cx="8366125" cy="4351338"/>
          </a:xfrm>
        </p:spPr>
        <p:txBody>
          <a:bodyPr/>
          <a:lstStyle>
            <a:lvl1pPr algn="ctr">
              <a:defRPr b="0"/>
            </a:lvl1pPr>
          </a:lstStyle>
          <a:p>
            <a:r>
              <a:rPr lang="nl-NL" dirty="0"/>
              <a:t>Klik op het pictogram hieronder om een tabel in te voegen</a:t>
            </a:r>
          </a:p>
        </p:txBody>
      </p:sp>
      <p:sp>
        <p:nvSpPr>
          <p:cNvPr id="2" name="Tekst: titel"/>
          <p:cNvSpPr>
            <a:spLocks noGrp="1"/>
          </p:cNvSpPr>
          <p:nvPr>
            <p:ph type="title"/>
          </p:nvPr>
        </p:nvSpPr>
        <p:spPr/>
        <p:txBody>
          <a:bodyPr/>
          <a:lstStyle/>
          <a:p>
            <a:r>
              <a:rPr lang="nl-NL"/>
              <a:t>Klik om stijl te bewerken</a:t>
            </a:r>
            <a:endParaRPr lang="nl-NL" dirty="0"/>
          </a:p>
        </p:txBody>
      </p:sp>
    </p:spTree>
    <p:extLst>
      <p:ext uri="{BB962C8B-B14F-4D97-AF65-F5344CB8AC3E}">
        <p14:creationId xmlns:p14="http://schemas.microsoft.com/office/powerpoint/2010/main" val="340679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agenda">
    <p:spTree>
      <p:nvGrpSpPr>
        <p:cNvPr id="1" name=""/>
        <p:cNvGrpSpPr/>
        <p:nvPr/>
      </p:nvGrpSpPr>
      <p:grpSpPr>
        <a:xfrm>
          <a:off x="0" y="0"/>
          <a:ext cx="0" cy="0"/>
          <a:chOff x="0" y="0"/>
          <a:chExt cx="0" cy="0"/>
        </a:xfrm>
      </p:grpSpPr>
      <p:sp>
        <p:nvSpPr>
          <p:cNvPr id="7" name="Toelichting"/>
          <p:cNvSpPr txBox="1"/>
          <p:nvPr userDrawn="1"/>
        </p:nvSpPr>
        <p:spPr>
          <a:xfrm>
            <a:off x="0" y="7132320"/>
            <a:ext cx="12192000" cy="1536192"/>
          </a:xfrm>
          <a:prstGeom prst="rect">
            <a:avLst/>
          </a:prstGeom>
          <a:noFill/>
        </p:spPr>
        <p:txBody>
          <a:bodyPr wrap="square" lIns="0" tIns="0" rIns="0" bIns="0" numCol="2" spcCol="288000" rtlCol="0">
            <a:noAutofit/>
          </a:bodyPr>
          <a:lstStyle/>
          <a:p>
            <a:pPr>
              <a:lnSpc>
                <a:spcPct val="100000"/>
              </a:lnSpc>
            </a:pPr>
            <a:r>
              <a:rPr lang="nl-NL" sz="1400" b="1" baseline="0" noProof="1">
                <a:solidFill>
                  <a:schemeClr val="accent1"/>
                </a:solidFill>
                <a:latin typeface="+mn-lt"/>
                <a:cs typeface="Roboto" panose="02000000000000000000" pitchFamily="2" charset="0"/>
              </a:rPr>
              <a:t>Tekst opmaken</a:t>
            </a: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Het tekstkader heeft 2 kolommen. Er zijn twee opmaakstijlen ingesteld, zodat je kunt variëren.</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Dit zijn de stijlen waar je uit kunt kiezen:</a:t>
            </a:r>
          </a:p>
          <a:p>
            <a:pPr marL="342900" indent="-342900">
              <a:lnSpc>
                <a:spcPct val="100000"/>
              </a:lnSpc>
              <a:buFont typeface="+mj-lt"/>
              <a:buAutoNum type="arabicPeriod"/>
            </a:pPr>
            <a:r>
              <a:rPr lang="nl-NL" sz="1400" baseline="0" noProof="1">
                <a:latin typeface="+mn-lt"/>
                <a:cs typeface="Roboto" panose="02000000000000000000" pitchFamily="2" charset="0"/>
              </a:rPr>
              <a:t>Agendapunt met nummer: 22 pt vet</a:t>
            </a:r>
          </a:p>
          <a:p>
            <a:pPr marL="342900" indent="-342900">
              <a:lnSpc>
                <a:spcPct val="100000"/>
              </a:lnSpc>
              <a:buFont typeface="+mj-lt"/>
              <a:buAutoNum type="arabicPeriod"/>
            </a:pPr>
            <a:r>
              <a:rPr lang="nl-NL" sz="1400" baseline="0" noProof="1">
                <a:latin typeface="+mn-lt"/>
                <a:cs typeface="Roboto" panose="02000000000000000000" pitchFamily="2" charset="0"/>
              </a:rPr>
              <a:t>Toelichting: 22 pt</a:t>
            </a:r>
          </a:p>
          <a:p>
            <a:pPr>
              <a:lnSpc>
                <a:spcPct val="100000"/>
              </a:lnSpc>
            </a:pPr>
            <a:endParaRPr lang="nl-NL" sz="1400" baseline="0" noProof="1">
              <a:latin typeface="+mn-lt"/>
              <a:cs typeface="Roboto" panose="02000000000000000000" pitchFamily="2" charset="0"/>
            </a:endParaRPr>
          </a:p>
          <a:p>
            <a:pPr>
              <a:lnSpc>
                <a:spcPct val="100000"/>
              </a:lnSpc>
            </a:pPr>
            <a:r>
              <a:rPr lang="nl-NL" sz="1400" baseline="0" noProof="1">
                <a:latin typeface="+mn-lt"/>
                <a:cs typeface="Roboto" panose="02000000000000000000" pitchFamily="2" charset="0"/>
              </a:rPr>
              <a:t>Je kiest een stijl door </a:t>
            </a:r>
            <a:r>
              <a:rPr lang="nl-NL" sz="1400" i="1" baseline="0" noProof="1">
                <a:latin typeface="+mn-lt"/>
                <a:cs typeface="Roboto" panose="02000000000000000000" pitchFamily="2" charset="0"/>
              </a:rPr>
              <a:t>aan het begin van een regel </a:t>
            </a:r>
            <a:r>
              <a:rPr lang="nl-NL" sz="1400" baseline="0" noProof="1">
                <a:latin typeface="+mn-lt"/>
                <a:cs typeface="Roboto" panose="02000000000000000000" pitchFamily="2" charset="0"/>
              </a:rPr>
              <a:t>op [Tab] of [Shift]+[Tab] te drukken:</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[Tab] kies je de </a:t>
            </a:r>
            <a:r>
              <a:rPr lang="nl-NL" sz="1400" u="sng" baseline="0" noProof="1">
                <a:latin typeface="+mn-lt"/>
                <a:cs typeface="Roboto" panose="02000000000000000000" pitchFamily="2" charset="0"/>
              </a:rPr>
              <a:t>volgende</a:t>
            </a:r>
            <a:r>
              <a:rPr lang="nl-NL" sz="1400" baseline="0" noProof="1">
                <a:latin typeface="+mn-lt"/>
                <a:cs typeface="Roboto" panose="02000000000000000000" pitchFamily="2" charset="0"/>
              </a:rPr>
              <a:t> tekststijl</a:t>
            </a:r>
          </a:p>
          <a:p>
            <a:pPr marL="285750" indent="-285750">
              <a:lnSpc>
                <a:spcPct val="100000"/>
              </a:lnSpc>
              <a:buFont typeface="Arial" panose="020B0604020202020204" pitchFamily="34" charset="0"/>
              <a:buChar char="•"/>
            </a:pPr>
            <a:r>
              <a:rPr lang="nl-NL" sz="1400" baseline="0" noProof="1">
                <a:latin typeface="+mn-lt"/>
                <a:cs typeface="Roboto" panose="02000000000000000000" pitchFamily="2" charset="0"/>
              </a:rPr>
              <a:t>Met [Shift]+[Tab] kies je de </a:t>
            </a:r>
            <a:r>
              <a:rPr lang="nl-NL" sz="1400" u="sng" baseline="0" noProof="1">
                <a:latin typeface="+mn-lt"/>
                <a:cs typeface="Roboto" panose="02000000000000000000" pitchFamily="2" charset="0"/>
              </a:rPr>
              <a:t>vorige</a:t>
            </a:r>
            <a:r>
              <a:rPr lang="nl-NL" sz="1400" i="0" u="none" baseline="0" noProof="1">
                <a:latin typeface="+mn-lt"/>
                <a:cs typeface="Roboto" panose="02000000000000000000" pitchFamily="2" charset="0"/>
              </a:rPr>
              <a:t> tekststijl</a:t>
            </a:r>
          </a:p>
        </p:txBody>
      </p:sp>
      <p:sp>
        <p:nvSpPr>
          <p:cNvPr id="2" name="Tekst: titel"/>
          <p:cNvSpPr>
            <a:spLocks noGrp="1"/>
          </p:cNvSpPr>
          <p:nvPr>
            <p:ph type="title"/>
          </p:nvPr>
        </p:nvSpPr>
        <p:spPr/>
        <p:txBody>
          <a:bodyPr/>
          <a:lstStyle/>
          <a:p>
            <a:r>
              <a:rPr lang="nl-NL"/>
              <a:t>Klik om stijl te bewerken</a:t>
            </a:r>
            <a:endParaRPr lang="nl-NL" dirty="0"/>
          </a:p>
        </p:txBody>
      </p:sp>
      <p:sp>
        <p:nvSpPr>
          <p:cNvPr id="9"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dirty="0"/>
              <a:t>Klik om een ondertitel te maken.</a:t>
            </a:r>
          </a:p>
        </p:txBody>
      </p:sp>
      <p:sp>
        <p:nvSpPr>
          <p:cNvPr id="12" name="Tekst: inhoud"/>
          <p:cNvSpPr>
            <a:spLocks noGrp="1"/>
          </p:cNvSpPr>
          <p:nvPr>
            <p:ph type="body" sz="quarter" idx="11"/>
          </p:nvPr>
        </p:nvSpPr>
        <p:spPr>
          <a:xfrm>
            <a:off x="576000" y="2494800"/>
            <a:ext cx="10368000" cy="3848400"/>
          </a:xfrm>
        </p:spPr>
        <p:txBody>
          <a:bodyPr numCol="2" spcCol="180000"/>
          <a:lstStyle>
            <a:lvl1pPr marL="360000" indent="-360000">
              <a:buClrTx/>
              <a:buSzPct val="100000"/>
              <a:buFont typeface="+mj-lt"/>
              <a:buAutoNum type="arabicPeriod"/>
              <a:defRPr/>
            </a:lvl1pPr>
            <a:lvl2pPr marL="360000" indent="-360000">
              <a:defRPr/>
            </a:lvl2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347498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oelichting"/>
          <p:cNvSpPr txBox="1"/>
          <p:nvPr userDrawn="1"/>
        </p:nvSpPr>
        <p:spPr>
          <a:xfrm>
            <a:off x="0" y="7132320"/>
            <a:ext cx="12192000" cy="2179105"/>
          </a:xfrm>
          <a:prstGeom prst="rect">
            <a:avLst/>
          </a:prstGeom>
          <a:noFill/>
        </p:spPr>
        <p:txBody>
          <a:bodyPr wrap="square" lIns="0" tIns="0" rIns="0" bIns="0" numCol="2" spcCol="288000" rtlCol="0">
            <a:noAutofit/>
          </a:bodyPr>
          <a:lstStyle/>
          <a:p>
            <a:pPr>
              <a:lnSpc>
                <a:spcPct val="100000"/>
              </a:lnSpc>
            </a:pPr>
            <a:r>
              <a:rPr lang="nl-NL" sz="1200" b="1" u="none" kern="1200" noProof="1">
                <a:solidFill>
                  <a:schemeClr val="accent1"/>
                </a:solidFill>
                <a:effectLst/>
                <a:latin typeface="+mn-lt"/>
                <a:ea typeface="+mn-ea"/>
                <a:cs typeface="Roboto" panose="02000000000000000000" pitchFamily="2" charset="0"/>
              </a:rPr>
              <a:t>Afbeelding invoegen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Klik op het afbeeldingen-icoon.</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Zoek vanuit je bestanden de gewenste afbeelding op.</a:t>
            </a:r>
          </a:p>
          <a:p>
            <a:pPr marL="342900" indent="-342900">
              <a:lnSpc>
                <a:spcPct val="100000"/>
              </a:lnSpc>
              <a:buFont typeface="Arial" panose="020B0604020202020204" pitchFamily="34" charset="0"/>
              <a:buChar char="•"/>
            </a:pPr>
            <a:r>
              <a:rPr lang="nl-NL" sz="1200" kern="1200" noProof="1">
                <a:solidFill>
                  <a:schemeClr val="tx1"/>
                </a:solidFill>
                <a:effectLst/>
                <a:latin typeface="+mn-lt"/>
                <a:ea typeface="+mn-ea"/>
                <a:cs typeface="Roboto" panose="02000000000000000000" pitchFamily="2" charset="0"/>
              </a:rPr>
              <a:t>De afbeelding (het kader) kan groter of kleiner worden. Dit is afhankelijk van het formaat van de gekozen foto of afbeelding.</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kern="1200" noProof="1">
                <a:solidFill>
                  <a:schemeClr val="tx1"/>
                </a:solidFill>
                <a:effectLst/>
                <a:latin typeface="+mn-lt"/>
                <a:ea typeface="+mn-ea"/>
                <a:cs typeface="Roboto" panose="02000000000000000000" pitchFamily="2" charset="0"/>
              </a:rPr>
              <a:t>NB: met de andere icoontjes in het afbeeldingskader is het mogelijk om een tabel, grafiek of een clip-art in te voegen.</a:t>
            </a:r>
          </a:p>
          <a:p>
            <a:pPr>
              <a:lnSpc>
                <a:spcPct val="100000"/>
              </a:lnSpc>
            </a:pP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b="1" u="none" kern="1200" noProof="1">
                <a:solidFill>
                  <a:schemeClr val="accent1"/>
                </a:solidFill>
                <a:effectLst/>
                <a:latin typeface="+mn-lt"/>
                <a:ea typeface="+mn-ea"/>
                <a:cs typeface="Roboto" panose="02000000000000000000" pitchFamily="2" charset="0"/>
              </a:rPr>
              <a:t>Afbeelding bewerken</a:t>
            </a:r>
          </a:p>
          <a:p>
            <a:pPr>
              <a:lnSpc>
                <a:spcPct val="100000"/>
              </a:lnSpc>
            </a:pPr>
            <a:r>
              <a:rPr lang="nl-NL" sz="1200" kern="1200" noProof="1">
                <a:solidFill>
                  <a:schemeClr val="tx1"/>
                </a:solidFill>
                <a:effectLst/>
                <a:latin typeface="+mn-lt"/>
                <a:ea typeface="+mn-ea"/>
                <a:cs typeface="Roboto" panose="02000000000000000000" pitchFamily="2" charset="0"/>
              </a:rPr>
              <a:t>Om de afbeelding op het juiste formaat te maken (afmetingen: zie de</a:t>
            </a:r>
            <a:r>
              <a:rPr lang="nl-NL" sz="1200" kern="1200" baseline="0" noProof="1">
                <a:solidFill>
                  <a:schemeClr val="tx1"/>
                </a:solidFill>
                <a:effectLst/>
                <a:latin typeface="+mn-lt"/>
                <a:ea typeface="+mn-ea"/>
                <a:cs typeface="Roboto" panose="02000000000000000000" pitchFamily="2" charset="0"/>
              </a:rPr>
              <a:t> toelichting links</a:t>
            </a:r>
            <a:r>
              <a:rPr lang="nl-NL" sz="1200" kern="1200" noProof="1">
                <a:solidFill>
                  <a:schemeClr val="tx1"/>
                </a:solidFill>
                <a:effectLst/>
                <a:latin typeface="+mn-lt"/>
                <a:ea typeface="+mn-ea"/>
                <a:cs typeface="Roboto" panose="02000000000000000000" pitchFamily="2" charset="0"/>
              </a:rPr>
              <a:t>boven) kun je bij tab </a:t>
            </a:r>
            <a:r>
              <a:rPr lang="nl-NL" sz="1200" b="1" kern="1200" noProof="1">
                <a:solidFill>
                  <a:schemeClr val="tx1"/>
                </a:solidFill>
                <a:effectLst/>
                <a:latin typeface="+mn-lt"/>
                <a:ea typeface="+mn-ea"/>
                <a:cs typeface="Roboto" panose="02000000000000000000" pitchFamily="2" charset="0"/>
              </a:rPr>
              <a:t>Opmaak</a:t>
            </a:r>
            <a:r>
              <a:rPr lang="nl-NL" sz="1200" kern="1200" noProof="1">
                <a:solidFill>
                  <a:schemeClr val="tx1"/>
                </a:solidFill>
                <a:effectLst/>
                <a:latin typeface="+mn-lt"/>
                <a:ea typeface="+mn-ea"/>
                <a:cs typeface="Roboto" panose="02000000000000000000" pitchFamily="2" charset="0"/>
              </a:rPr>
              <a:t> / </a:t>
            </a:r>
            <a:r>
              <a:rPr lang="nl-NL" sz="1200" b="1" kern="1200" noProof="1">
                <a:solidFill>
                  <a:schemeClr val="tx1"/>
                </a:solidFill>
                <a:effectLst/>
                <a:latin typeface="+mn-lt"/>
                <a:ea typeface="+mn-ea"/>
                <a:cs typeface="Roboto" panose="02000000000000000000" pitchFamily="2" charset="0"/>
              </a:rPr>
              <a:t>Grootte</a:t>
            </a:r>
            <a:r>
              <a:rPr lang="nl-NL" sz="1200" kern="1200" noProof="1">
                <a:solidFill>
                  <a:schemeClr val="tx1"/>
                </a:solidFill>
                <a:effectLst/>
                <a:latin typeface="+mn-lt"/>
                <a:ea typeface="+mn-ea"/>
                <a:cs typeface="Roboto" panose="02000000000000000000" pitchFamily="2" charset="0"/>
              </a:rPr>
              <a:t> de afbeelding vergroten, verkleinen</a:t>
            </a:r>
            <a:r>
              <a:rPr lang="nl-NL" sz="1200" kern="1200" baseline="0" noProof="1">
                <a:solidFill>
                  <a:schemeClr val="tx1"/>
                </a:solidFill>
                <a:effectLst/>
                <a:latin typeface="+mn-lt"/>
                <a:ea typeface="+mn-ea"/>
                <a:cs typeface="Roboto" panose="02000000000000000000" pitchFamily="2" charset="0"/>
              </a:rPr>
              <a:t> of bijsnijden.</a:t>
            </a:r>
            <a:endParaRPr lang="nl-NL" sz="1200" kern="1200" noProof="1">
              <a:solidFill>
                <a:schemeClr val="tx1"/>
              </a:solidFill>
              <a:effectLst/>
              <a:latin typeface="+mn-lt"/>
              <a:ea typeface="+mn-ea"/>
              <a:cs typeface="Roboto" panose="02000000000000000000" pitchFamily="2" charset="0"/>
            </a:endParaRPr>
          </a:p>
          <a:p>
            <a:pPr>
              <a:lnSpc>
                <a:spcPct val="100000"/>
              </a:lnSpc>
            </a:pPr>
            <a:r>
              <a:rPr lang="nl-NL" sz="1200" kern="1200" noProof="1">
                <a:solidFill>
                  <a:schemeClr val="tx1"/>
                </a:solidFill>
                <a:effectLst/>
                <a:latin typeface="+mn-lt"/>
                <a:ea typeface="+mn-ea"/>
                <a:cs typeface="Roboto" panose="02000000000000000000" pitchFamily="2" charset="0"/>
              </a:rPr>
              <a:t>Zorg ervoor dat de hoogte-breedteverhouding van de afbeelding altijd behouden blijft (vergrendelen). </a:t>
            </a:r>
          </a:p>
          <a:p>
            <a:pPr>
              <a:lnSpc>
                <a:spcPct val="100000"/>
              </a:lnSpc>
            </a:pPr>
            <a:r>
              <a:rPr lang="nl-NL" sz="1200" kern="1200" noProof="1">
                <a:solidFill>
                  <a:schemeClr val="tx1"/>
                </a:solidFill>
                <a:effectLst/>
                <a:latin typeface="+mn-lt"/>
                <a:ea typeface="+mn-ea"/>
                <a:cs typeface="Roboto" panose="02000000000000000000" pitchFamily="2" charset="0"/>
              </a:rPr>
              <a:t> </a:t>
            </a:r>
          </a:p>
          <a:p>
            <a:pPr>
              <a:lnSpc>
                <a:spcPct val="100000"/>
              </a:lnSpc>
            </a:pPr>
            <a:r>
              <a:rPr lang="nl-NL" sz="1200" b="1" u="none" kern="1200" noProof="1">
                <a:solidFill>
                  <a:schemeClr val="accent1"/>
                </a:solidFill>
                <a:effectLst/>
                <a:latin typeface="+mn-lt"/>
                <a:ea typeface="+mn-ea"/>
                <a:cs typeface="Roboto" panose="02000000000000000000" pitchFamily="2" charset="0"/>
              </a:rPr>
              <a:t>Afbeelding wijzigen</a:t>
            </a:r>
          </a:p>
          <a:p>
            <a:pPr>
              <a:lnSpc>
                <a:spcPct val="100000"/>
              </a:lnSpc>
            </a:pPr>
            <a:r>
              <a:rPr lang="nl-NL" sz="1200" kern="1200" noProof="1">
                <a:solidFill>
                  <a:schemeClr val="tx1"/>
                </a:solidFill>
                <a:effectLst/>
                <a:latin typeface="+mn-lt"/>
                <a:ea typeface="+mn-ea"/>
                <a:cs typeface="Roboto" panose="02000000000000000000" pitchFamily="2" charset="0"/>
              </a:rPr>
              <a:t>Als je een afbeelding hebt ingevoegd en je wilt toch een andere afbeelding plaatsen, klik dan</a:t>
            </a:r>
            <a:r>
              <a:rPr lang="nl-NL" sz="1200" kern="1200" baseline="0" noProof="1">
                <a:solidFill>
                  <a:schemeClr val="tx1"/>
                </a:solidFill>
                <a:effectLst/>
                <a:latin typeface="+mn-lt"/>
                <a:ea typeface="+mn-ea"/>
                <a:cs typeface="Roboto" panose="02000000000000000000" pitchFamily="2" charset="0"/>
              </a:rPr>
              <a:t> op de ‘foute’ foto en druk op [Delete]. </a:t>
            </a:r>
            <a:r>
              <a:rPr lang="nl-NL" sz="1200" kern="1200" noProof="1">
                <a:solidFill>
                  <a:schemeClr val="tx1"/>
                </a:solidFill>
                <a:effectLst/>
                <a:latin typeface="+mn-lt"/>
                <a:ea typeface="+mn-ea"/>
                <a:cs typeface="Roboto" panose="02000000000000000000" pitchFamily="2" charset="0"/>
              </a:rPr>
              <a:t>Voeg dan de gewenste foto in.</a:t>
            </a:r>
          </a:p>
          <a:p>
            <a:pPr>
              <a:lnSpc>
                <a:spcPct val="100000"/>
              </a:lnSpc>
            </a:pPr>
            <a:endParaRPr lang="nl-NL" sz="1200" kern="1200" noProof="1">
              <a:solidFill>
                <a:schemeClr val="tx1"/>
              </a:solidFill>
              <a:effectLst/>
              <a:latin typeface="+mn-lt"/>
              <a:ea typeface="+mn-ea"/>
              <a:cs typeface="Roboto" panose="02000000000000000000" pitchFamily="2" charset="0"/>
            </a:endParaRPr>
          </a:p>
        </p:txBody>
      </p:sp>
      <p:sp>
        <p:nvSpPr>
          <p:cNvPr id="2" name="Titel 1"/>
          <p:cNvSpPr>
            <a:spLocks noGrp="1"/>
          </p:cNvSpPr>
          <p:nvPr>
            <p:ph type="title"/>
          </p:nvPr>
        </p:nvSpPr>
        <p:spPr/>
        <p:txBody>
          <a:bodyPr/>
          <a:lstStyle/>
          <a:p>
            <a:r>
              <a:rPr lang="nl-NL"/>
              <a:t>Klik om stijl te bewerken</a:t>
            </a:r>
          </a:p>
        </p:txBody>
      </p:sp>
      <p:sp>
        <p:nvSpPr>
          <p:cNvPr id="7" name="Tekst: ondertitel"/>
          <p:cNvSpPr>
            <a:spLocks noGrp="1"/>
          </p:cNvSpPr>
          <p:nvPr>
            <p:ph type="body" sz="quarter" idx="10" hasCustomPrompt="1"/>
          </p:nvPr>
        </p:nvSpPr>
        <p:spPr>
          <a:xfrm>
            <a:off x="576263" y="1316038"/>
            <a:ext cx="10366057" cy="485838"/>
          </a:xfrm>
        </p:spPr>
        <p:txBody>
          <a:bodyPr>
            <a:normAutofit/>
          </a:bodyPr>
          <a:lstStyle>
            <a:lvl1pPr>
              <a:defRPr sz="2600" b="0" i="1">
                <a:solidFill>
                  <a:schemeClr val="accent1"/>
                </a:solidFill>
              </a:defRPr>
            </a:lvl1pPr>
          </a:lstStyle>
          <a:p>
            <a:pPr lvl="0"/>
            <a:r>
              <a:rPr lang="nl-NL" dirty="0"/>
              <a:t>Klik om een ondertitel te maken.</a:t>
            </a:r>
          </a:p>
        </p:txBody>
      </p:sp>
    </p:spTree>
    <p:extLst>
      <p:ext uri="{BB962C8B-B14F-4D97-AF65-F5344CB8AC3E}">
        <p14:creationId xmlns:p14="http://schemas.microsoft.com/office/powerpoint/2010/main" val="305291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8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0B8CD-F9A4-EA46-8BE1-D8A3301B4CE9}" type="datetimeFigureOut">
              <a:rPr lang="nl-NL" smtClean="0"/>
              <a:t>2-7-2019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D55D325-CBB3-2F4F-A26E-CA3FA868490D}" type="slidenum">
              <a:rPr lang="nl-NL" smtClean="0"/>
              <a:t>‹nr.›</a:t>
            </a:fld>
            <a:endParaRPr lang="nl-NL"/>
          </a:p>
        </p:txBody>
      </p:sp>
    </p:spTree>
    <p:extLst>
      <p:ext uri="{BB962C8B-B14F-4D97-AF65-F5344CB8AC3E}">
        <p14:creationId xmlns:p14="http://schemas.microsoft.com/office/powerpoint/2010/main" val="425957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el + Achtergrondfoto">
    <p:spTree>
      <p:nvGrpSpPr>
        <p:cNvPr id="1" name=""/>
        <p:cNvGrpSpPr/>
        <p:nvPr/>
      </p:nvGrpSpPr>
      <p:grpSpPr>
        <a:xfrm>
          <a:off x="0" y="0"/>
          <a:ext cx="0" cy="0"/>
          <a:chOff x="0" y="0"/>
          <a:chExt cx="0" cy="0"/>
        </a:xfrm>
      </p:grpSpPr>
      <p:sp>
        <p:nvSpPr>
          <p:cNvPr id="11" name="Foto: kader"/>
          <p:cNvSpPr>
            <a:spLocks noGrp="1"/>
          </p:cNvSpPr>
          <p:nvPr>
            <p:ph type="pic" sz="quarter" idx="12" hasCustomPrompt="1"/>
          </p:nvPr>
        </p:nvSpPr>
        <p:spPr>
          <a:xfrm>
            <a:off x="1" y="0"/>
            <a:ext cx="12192000" cy="6858000"/>
          </a:xfrm>
          <a:prstGeom prst="rect">
            <a:avLst/>
          </a:prstGeom>
          <a:solidFill>
            <a:schemeClr val="bg1">
              <a:lumMod val="65000"/>
            </a:schemeClr>
          </a:solidFill>
        </p:spPr>
        <p:txBody>
          <a:bodyPr lIns="179996" tIns="5399865">
            <a:normAutofit/>
          </a:bodyPr>
          <a:lstStyle>
            <a:lvl1pPr>
              <a:defRPr sz="1500" b="0"/>
            </a:lvl1pPr>
          </a:lstStyle>
          <a:p>
            <a:r>
              <a:rPr lang="nl-NL" dirty="0"/>
              <a:t>Om een foto in te voegen: klik hier en &gt;Invoegen &gt;Afbeeldingen</a:t>
            </a:r>
          </a:p>
        </p:txBody>
      </p:sp>
      <p:sp>
        <p:nvSpPr>
          <p:cNvPr id="13" name="Tekst: titel"/>
          <p:cNvSpPr>
            <a:spLocks noGrp="1"/>
          </p:cNvSpPr>
          <p:nvPr>
            <p:ph type="ctrTitle"/>
          </p:nvPr>
        </p:nvSpPr>
        <p:spPr>
          <a:xfrm>
            <a:off x="576000" y="723600"/>
            <a:ext cx="6069600" cy="3646800"/>
          </a:xfrm>
          <a:blipFill dpi="0" rotWithShape="1">
            <a:blip r:embed="rId2"/>
            <a:srcRect/>
            <a:stretch>
              <a:fillRect/>
            </a:stretch>
          </a:blipFill>
        </p:spPr>
        <p:txBody>
          <a:bodyPr lIns="431989" tIns="539987" rIns="143996" anchor="t" anchorCtr="0">
            <a:normAutofit/>
          </a:bodyPr>
          <a:lstStyle>
            <a:lvl1pPr algn="l">
              <a:lnSpc>
                <a:spcPts val="6400"/>
              </a:lnSpc>
              <a:defRPr sz="5500" b="0">
                <a:solidFill>
                  <a:schemeClr val="bg1"/>
                </a:solidFill>
              </a:defRPr>
            </a:lvl1pPr>
          </a:lstStyle>
          <a:p>
            <a:r>
              <a:rPr lang="nl-NL" dirty="0"/>
              <a:t>Klik om de stijl te bewerken</a:t>
            </a:r>
          </a:p>
        </p:txBody>
      </p:sp>
      <p:sp>
        <p:nvSpPr>
          <p:cNvPr id="6" name="Overlay"/>
          <p:cNvSpPr>
            <a:spLocks noGrp="1"/>
          </p:cNvSpPr>
          <p:nvPr>
            <p:ph type="body" sz="quarter" idx="16" hasCustomPrompt="1"/>
          </p:nvPr>
        </p:nvSpPr>
        <p:spPr>
          <a:xfrm>
            <a:off x="10948995" y="0"/>
            <a:ext cx="1231200" cy="6858000"/>
          </a:xfrm>
          <a:prstGeom prst="rect">
            <a:avLst/>
          </a:prstGeom>
          <a:blipFill>
            <a:blip r:embed="rId3"/>
            <a:stretch>
              <a:fillRect/>
            </a:stretch>
          </a:blipFill>
        </p:spPr>
        <p:txBody>
          <a:bodyPr>
            <a:normAutofit/>
          </a:bodyPr>
          <a:lstStyle>
            <a:lvl1pPr algn="r">
              <a:defRPr sz="100" b="0">
                <a:solidFill>
                  <a:schemeClr val="bg1"/>
                </a:solidFill>
              </a:defRPr>
            </a:lvl1pPr>
          </a:lstStyle>
          <a:p>
            <a:pPr lvl="0"/>
            <a:r>
              <a:rPr lang="nl-NL" dirty="0"/>
              <a:t>‘</a:t>
            </a:r>
          </a:p>
        </p:txBody>
      </p:sp>
      <p:sp>
        <p:nvSpPr>
          <p:cNvPr id="16" name="Logo kleur"/>
          <p:cNvSpPr>
            <a:spLocks noGrp="1"/>
          </p:cNvSpPr>
          <p:nvPr>
            <p:ph type="body" sz="quarter" idx="14" hasCustomPrompt="1"/>
          </p:nvPr>
        </p:nvSpPr>
        <p:spPr>
          <a:xfrm>
            <a:off x="11242800" y="0"/>
            <a:ext cx="950400" cy="507600"/>
          </a:xfrm>
          <a:prstGeom prst="rect">
            <a:avLst/>
          </a:prstGeom>
          <a:blipFill>
            <a:blip r:embed="rId4">
              <a:extLst>
                <a:ext uri="{28A0092B-C50C-407E-A947-70E740481C1C}">
                  <a14:useLocalDpi xmlns:a14="http://schemas.microsoft.com/office/drawing/2010/main" val="0"/>
                </a:ext>
              </a:extLst>
            </a:blip>
            <a:stretch>
              <a:fillRect/>
            </a:stretch>
          </a:blipFill>
        </p:spPr>
        <p:txBody>
          <a:bodyPr>
            <a:normAutofit/>
          </a:bodyPr>
          <a:lstStyle>
            <a:lvl1pPr algn="r">
              <a:defRPr sz="100" b="0">
                <a:solidFill>
                  <a:schemeClr val="bg1"/>
                </a:solidFill>
              </a:defRPr>
            </a:lvl1pPr>
          </a:lstStyle>
          <a:p>
            <a:pPr lvl="0"/>
            <a:r>
              <a:rPr lang="nl-NL" dirty="0"/>
              <a:t>‘</a:t>
            </a:r>
          </a:p>
        </p:txBody>
      </p:sp>
      <p:sp>
        <p:nvSpPr>
          <p:cNvPr id="17" name="Lijn"/>
          <p:cNvSpPr>
            <a:spLocks noGrp="1"/>
          </p:cNvSpPr>
          <p:nvPr>
            <p:ph type="body" sz="quarter" idx="15" hasCustomPrompt="1"/>
          </p:nvPr>
        </p:nvSpPr>
        <p:spPr>
          <a:xfrm>
            <a:off x="576000" y="720000"/>
            <a:ext cx="11617200" cy="3600"/>
          </a:xfrm>
          <a:prstGeom prst="rect">
            <a:avLst/>
          </a:prstGeom>
          <a:solidFill>
            <a:schemeClr val="tx1"/>
          </a:solidFill>
          <a:ln>
            <a:noFill/>
          </a:ln>
        </p:spPr>
        <p:txBody>
          <a:bodyPr/>
          <a:lstStyle>
            <a:lvl1pPr algn="r">
              <a:defRPr/>
            </a:lvl1pPr>
          </a:lstStyle>
          <a:p>
            <a:pPr lvl="0"/>
            <a:r>
              <a:rPr lang="nl-NL" dirty="0"/>
              <a:t>‘</a:t>
            </a:r>
          </a:p>
        </p:txBody>
      </p:sp>
      <p:sp>
        <p:nvSpPr>
          <p:cNvPr id="20" name="Toelichting"/>
          <p:cNvSpPr txBox="1"/>
          <p:nvPr userDrawn="1"/>
        </p:nvSpPr>
        <p:spPr>
          <a:xfrm>
            <a:off x="0" y="7132321"/>
            <a:ext cx="12192000" cy="3123788"/>
          </a:xfrm>
          <a:prstGeom prst="rect">
            <a:avLst/>
          </a:prstGeom>
          <a:noFill/>
        </p:spPr>
        <p:txBody>
          <a:bodyPr wrap="square" lIns="0" tIns="0" rIns="0" bIns="0" numCol="2" spcCol="287993" rtlCol="0">
            <a:noAutofit/>
          </a:bodyPr>
          <a:lstStyle/>
          <a:p>
            <a:pPr>
              <a:lnSpc>
                <a:spcPct val="100000"/>
              </a:lnSpc>
            </a:pPr>
            <a:r>
              <a:rPr lang="nl-NL" sz="1500" b="1" u="none" kern="1200" noProof="1">
                <a:solidFill>
                  <a:schemeClr val="accent1"/>
                </a:solidFill>
                <a:effectLst/>
                <a:latin typeface="+mn-lt"/>
                <a:ea typeface="+mn-ea"/>
                <a:cs typeface="Roboto" panose="02000000000000000000" pitchFamily="2" charset="0"/>
              </a:rPr>
              <a:t>Achtergrondfoto invoegen</a:t>
            </a:r>
          </a:p>
          <a:p>
            <a:pPr marL="342891" indent="-34289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Klik op de aanwijzingstekst uiterst linksonder.</a:t>
            </a:r>
          </a:p>
          <a:p>
            <a:pPr marL="342891" indent="-34289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Op</a:t>
            </a:r>
            <a:r>
              <a:rPr lang="nl-NL" sz="1500" kern="1200" baseline="0" noProof="1">
                <a:solidFill>
                  <a:schemeClr val="tx1"/>
                </a:solidFill>
                <a:effectLst/>
                <a:latin typeface="+mn-lt"/>
                <a:ea typeface="+mn-ea"/>
                <a:cs typeface="Roboto" panose="02000000000000000000" pitchFamily="2" charset="0"/>
              </a:rPr>
              <a:t> t</a:t>
            </a:r>
            <a:r>
              <a:rPr lang="nl-NL" sz="1500" kern="1200" noProof="1">
                <a:solidFill>
                  <a:schemeClr val="tx1"/>
                </a:solidFill>
                <a:effectLst/>
                <a:latin typeface="+mn-lt"/>
                <a:ea typeface="+mn-ea"/>
                <a:cs typeface="Roboto" panose="02000000000000000000" pitchFamily="2" charset="0"/>
              </a:rPr>
              <a:t>ab </a:t>
            </a:r>
            <a:r>
              <a:rPr lang="nl-NL" sz="1500" b="1" kern="1200" noProof="1">
                <a:solidFill>
                  <a:schemeClr val="tx1"/>
                </a:solidFill>
                <a:effectLst/>
                <a:latin typeface="+mn-lt"/>
                <a:ea typeface="+mn-ea"/>
                <a:cs typeface="Roboto" panose="02000000000000000000" pitchFamily="2" charset="0"/>
              </a:rPr>
              <a:t>Invoegen</a:t>
            </a:r>
            <a:r>
              <a:rPr lang="nl-NL" sz="1500" b="0" kern="1200" noProof="1">
                <a:solidFill>
                  <a:schemeClr val="tx1"/>
                </a:solidFill>
                <a:effectLst/>
                <a:latin typeface="+mn-lt"/>
                <a:ea typeface="+mn-ea"/>
                <a:cs typeface="Roboto" panose="02000000000000000000" pitchFamily="2" charset="0"/>
              </a:rPr>
              <a:t>:</a:t>
            </a:r>
            <a:r>
              <a:rPr lang="nl-NL" sz="1500" kern="1200" baseline="0" noProof="1">
                <a:solidFill>
                  <a:schemeClr val="tx1"/>
                </a:solidFill>
                <a:effectLst/>
                <a:latin typeface="+mn-lt"/>
                <a:ea typeface="+mn-ea"/>
                <a:cs typeface="Roboto" panose="02000000000000000000" pitchFamily="2" charset="0"/>
              </a:rPr>
              <a:t> klik op </a:t>
            </a:r>
            <a:r>
              <a:rPr lang="nl-NL" sz="1500" b="1" kern="1200" baseline="0" noProof="1">
                <a:solidFill>
                  <a:schemeClr val="tx1"/>
                </a:solidFill>
                <a:effectLst/>
                <a:latin typeface="+mn-lt"/>
                <a:ea typeface="+mn-ea"/>
                <a:cs typeface="Roboto" panose="02000000000000000000" pitchFamily="2" charset="0"/>
              </a:rPr>
              <a:t>Afbeeldingen</a:t>
            </a:r>
            <a:r>
              <a:rPr lang="nl-NL" sz="1500" b="0" kern="1200" baseline="0" noProof="1">
                <a:solidFill>
                  <a:schemeClr val="tx1"/>
                </a:solidFill>
                <a:effectLst/>
                <a:latin typeface="+mn-lt"/>
                <a:ea typeface="+mn-ea"/>
                <a:cs typeface="Roboto" panose="02000000000000000000" pitchFamily="2" charset="0"/>
              </a:rPr>
              <a:t>.</a:t>
            </a:r>
            <a:endParaRPr lang="nl-NL" sz="1500" b="1" kern="1200" noProof="1">
              <a:solidFill>
                <a:schemeClr val="tx1"/>
              </a:solidFill>
              <a:effectLst/>
              <a:latin typeface="+mn-lt"/>
              <a:ea typeface="+mn-ea"/>
              <a:cs typeface="Roboto" panose="02000000000000000000" pitchFamily="2" charset="0"/>
            </a:endParaRPr>
          </a:p>
          <a:p>
            <a:pPr marL="342891" indent="-34289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Zoek vanuit je bestanden de gewenste foto op.</a:t>
            </a:r>
          </a:p>
          <a:p>
            <a:pPr marL="342891" indent="-34289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De foto vult de achtergrond vanuit het midden</a:t>
            </a:r>
            <a:r>
              <a:rPr lang="nl-NL" sz="1500" kern="1200" baseline="0" noProof="1">
                <a:solidFill>
                  <a:schemeClr val="tx1"/>
                </a:solidFill>
                <a:effectLst/>
                <a:latin typeface="+mn-lt"/>
                <a:ea typeface="+mn-ea"/>
                <a:cs typeface="Roboto" panose="02000000000000000000" pitchFamily="2" charset="0"/>
              </a:rPr>
              <a:t> van de foto.</a:t>
            </a:r>
            <a:endParaRPr lang="nl-NL" sz="1500" kern="1200" noProof="1">
              <a:solidFill>
                <a:schemeClr val="tx1"/>
              </a:solidFill>
              <a:effectLst/>
              <a:latin typeface="+mn-lt"/>
              <a:ea typeface="+mn-ea"/>
              <a:cs typeface="Roboto" panose="02000000000000000000" pitchFamily="2" charset="0"/>
            </a:endParaRPr>
          </a:p>
          <a:p>
            <a:pPr>
              <a:lnSpc>
                <a:spcPct val="100000"/>
              </a:lnSpc>
            </a:pPr>
            <a:endParaRPr lang="nl-NL" sz="1500" kern="1200" noProof="1">
              <a:solidFill>
                <a:schemeClr val="tx1"/>
              </a:solidFill>
              <a:effectLst/>
              <a:latin typeface="+mn-lt"/>
              <a:ea typeface="+mn-ea"/>
              <a:cs typeface="Roboto" panose="02000000000000000000" pitchFamily="2" charset="0"/>
            </a:endParaRPr>
          </a:p>
          <a:p>
            <a:pPr>
              <a:lnSpc>
                <a:spcPct val="100000"/>
              </a:lnSpc>
            </a:pPr>
            <a:r>
              <a:rPr lang="nl-NL" sz="1500" b="1" u="none" kern="1200" noProof="1">
                <a:solidFill>
                  <a:schemeClr val="accent1"/>
                </a:solidFill>
                <a:effectLst/>
                <a:latin typeface="+mn-lt"/>
                <a:ea typeface="+mn-ea"/>
                <a:cs typeface="Roboto" panose="02000000000000000000" pitchFamily="2" charset="0"/>
              </a:rPr>
              <a:t>Foto lin kader verplaatsen / zoomen</a:t>
            </a:r>
          </a:p>
          <a:p>
            <a:pPr>
              <a:lnSpc>
                <a:spcPct val="100000"/>
              </a:lnSpc>
            </a:pPr>
            <a:r>
              <a:rPr lang="nl-NL" sz="1500" kern="1200" noProof="1">
                <a:solidFill>
                  <a:schemeClr val="tx1"/>
                </a:solidFill>
                <a:effectLst/>
                <a:latin typeface="+mn-lt"/>
                <a:ea typeface="+mn-ea"/>
                <a:cs typeface="Roboto" panose="02000000000000000000" pitchFamily="2" charset="0"/>
              </a:rPr>
              <a:t>Nadat je een foto hebt gekozen kun je deze</a:t>
            </a:r>
            <a:r>
              <a:rPr lang="nl-NL" sz="1500" kern="1200" baseline="0" noProof="1">
                <a:solidFill>
                  <a:schemeClr val="tx1"/>
                </a:solidFill>
                <a:effectLst/>
                <a:latin typeface="+mn-lt"/>
                <a:ea typeface="+mn-ea"/>
                <a:cs typeface="Roboto" panose="02000000000000000000" pitchFamily="2" charset="0"/>
              </a:rPr>
              <a:t> via de functie ‘bijsnijden’ verplaatsen en in/uitzoomen binnen het kader:</a:t>
            </a:r>
          </a:p>
          <a:p>
            <a:pPr marL="285744" indent="-285744">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Klik linksonder op de foto</a:t>
            </a:r>
          </a:p>
          <a:p>
            <a:pPr marL="285744" indent="-285744">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Op</a:t>
            </a:r>
            <a:r>
              <a:rPr lang="nl-NL" sz="1500" kern="1200" baseline="0" noProof="1">
                <a:solidFill>
                  <a:schemeClr val="tx1"/>
                </a:solidFill>
                <a:effectLst/>
                <a:latin typeface="+mn-lt"/>
                <a:ea typeface="+mn-ea"/>
                <a:cs typeface="Roboto" panose="02000000000000000000" pitchFamily="2" charset="0"/>
              </a:rPr>
              <a:t> tab </a:t>
            </a:r>
            <a:r>
              <a:rPr lang="nl-NL" sz="1500" b="1" kern="1200" baseline="0" noProof="1">
                <a:solidFill>
                  <a:schemeClr val="tx1"/>
                </a:solidFill>
                <a:effectLst/>
                <a:latin typeface="+mn-lt"/>
                <a:ea typeface="+mn-ea"/>
                <a:cs typeface="Roboto" panose="02000000000000000000" pitchFamily="2" charset="0"/>
              </a:rPr>
              <a:t>Opmaak</a:t>
            </a:r>
            <a:r>
              <a:rPr lang="nl-NL" sz="1500" kern="1200" baseline="0" noProof="1">
                <a:solidFill>
                  <a:schemeClr val="tx1"/>
                </a:solidFill>
                <a:effectLst/>
                <a:latin typeface="+mn-lt"/>
                <a:ea typeface="+mn-ea"/>
                <a:cs typeface="Roboto" panose="02000000000000000000" pitchFamily="2" charset="0"/>
              </a:rPr>
              <a:t>: klik op </a:t>
            </a:r>
            <a:r>
              <a:rPr lang="nl-NL" sz="1500" b="1" kern="1200" baseline="0" noProof="1">
                <a:solidFill>
                  <a:schemeClr val="tx1"/>
                </a:solidFill>
                <a:effectLst/>
                <a:latin typeface="+mn-lt"/>
                <a:ea typeface="+mn-ea"/>
                <a:cs typeface="Roboto" panose="02000000000000000000" pitchFamily="2" charset="0"/>
              </a:rPr>
              <a:t>Bijsnijden</a:t>
            </a:r>
            <a:endParaRPr lang="nl-NL" sz="1500" b="0" kern="1200" baseline="0" noProof="1">
              <a:solidFill>
                <a:schemeClr val="tx1"/>
              </a:solidFill>
              <a:effectLst/>
              <a:latin typeface="+mn-lt"/>
              <a:ea typeface="+mn-ea"/>
              <a:cs typeface="Roboto" panose="02000000000000000000" pitchFamily="2" charset="0"/>
            </a:endParaRPr>
          </a:p>
          <a:p>
            <a:pPr marL="285744" indent="-285744">
              <a:lnSpc>
                <a:spcPct val="100000"/>
              </a:lnSpc>
              <a:buFont typeface="Arial" panose="020B0604020202020204" pitchFamily="34" charset="0"/>
              <a:buChar char="•"/>
            </a:pPr>
            <a:r>
              <a:rPr lang="nl-NL" sz="1500" b="0" kern="1200" baseline="0" noProof="1">
                <a:solidFill>
                  <a:schemeClr val="tx1"/>
                </a:solidFill>
                <a:effectLst/>
                <a:latin typeface="+mn-lt"/>
                <a:ea typeface="+mn-ea"/>
                <a:cs typeface="Roboto" panose="02000000000000000000" pitchFamily="2" charset="0"/>
              </a:rPr>
              <a:t>Je kunt nu vergroten/verkleinen, in/uitzoomen en bijsnijden.</a:t>
            </a:r>
          </a:p>
          <a:p>
            <a:pPr marL="285744" indent="-285744">
              <a:lnSpc>
                <a:spcPct val="100000"/>
              </a:lnSpc>
              <a:buFont typeface="Arial" panose="020B0604020202020204" pitchFamily="34" charset="0"/>
              <a:buChar char="•"/>
            </a:pPr>
            <a:r>
              <a:rPr lang="nl-NL" sz="1500" b="0" kern="1200" baseline="0" noProof="1">
                <a:solidFill>
                  <a:schemeClr val="tx1"/>
                </a:solidFill>
                <a:effectLst/>
                <a:latin typeface="+mn-lt"/>
                <a:ea typeface="+mn-ea"/>
                <a:cs typeface="Roboto" panose="02000000000000000000" pitchFamily="2" charset="0"/>
              </a:rPr>
              <a:t>Als je klaar bent klik je ergens </a:t>
            </a:r>
            <a:r>
              <a:rPr lang="nl-NL" sz="1500" b="0" i="1" kern="1200" baseline="0" noProof="1">
                <a:solidFill>
                  <a:schemeClr val="tx1"/>
                </a:solidFill>
                <a:effectLst/>
                <a:latin typeface="+mn-lt"/>
                <a:ea typeface="+mn-ea"/>
                <a:cs typeface="Roboto" panose="02000000000000000000" pitchFamily="2" charset="0"/>
              </a:rPr>
              <a:t>naast</a:t>
            </a:r>
            <a:r>
              <a:rPr lang="nl-NL" sz="1500" b="0" i="0" kern="1200" baseline="0" noProof="1">
                <a:solidFill>
                  <a:schemeClr val="tx1"/>
                </a:solidFill>
                <a:effectLst/>
                <a:latin typeface="+mn-lt"/>
                <a:ea typeface="+mn-ea"/>
                <a:cs typeface="Roboto" panose="02000000000000000000" pitchFamily="2" charset="0"/>
              </a:rPr>
              <a:t> de foto.</a:t>
            </a:r>
            <a:endParaRPr lang="nl-NL" sz="1500" b="1" kern="1200" baseline="0" noProof="1">
              <a:solidFill>
                <a:schemeClr val="tx1"/>
              </a:solidFill>
              <a:effectLst/>
              <a:latin typeface="+mn-lt"/>
              <a:ea typeface="+mn-ea"/>
              <a:cs typeface="Roboto" panose="02000000000000000000" pitchFamily="2" charset="0"/>
            </a:endParaRPr>
          </a:p>
          <a:p>
            <a:pPr>
              <a:lnSpc>
                <a:spcPct val="100000"/>
              </a:lnSpc>
            </a:pPr>
            <a:endParaRPr lang="nl-NL" sz="1500" kern="1200" noProof="1">
              <a:solidFill>
                <a:schemeClr val="tx1"/>
              </a:solidFill>
              <a:effectLst/>
              <a:latin typeface="+mn-lt"/>
              <a:ea typeface="+mn-ea"/>
              <a:cs typeface="Roboto" panose="02000000000000000000" pitchFamily="2" charset="0"/>
            </a:endParaRPr>
          </a:p>
          <a:p>
            <a:pPr>
              <a:lnSpc>
                <a:spcPct val="100000"/>
              </a:lnSpc>
            </a:pPr>
            <a:r>
              <a:rPr lang="nl-NL" sz="1500" b="1" u="none" kern="1200" noProof="1">
                <a:solidFill>
                  <a:schemeClr val="accent1"/>
                </a:solidFill>
                <a:effectLst/>
                <a:latin typeface="+mn-lt"/>
                <a:ea typeface="+mn-ea"/>
                <a:cs typeface="Roboto" panose="02000000000000000000" pitchFamily="2" charset="0"/>
              </a:rPr>
              <a:t>Andere</a:t>
            </a:r>
            <a:r>
              <a:rPr lang="nl-NL" sz="1500" b="1" u="none" kern="1200" baseline="0" noProof="1">
                <a:solidFill>
                  <a:schemeClr val="accent1"/>
                </a:solidFill>
                <a:effectLst/>
                <a:latin typeface="+mn-lt"/>
                <a:ea typeface="+mn-ea"/>
                <a:cs typeface="Roboto" panose="02000000000000000000" pitchFamily="2" charset="0"/>
              </a:rPr>
              <a:t> </a:t>
            </a:r>
            <a:r>
              <a:rPr lang="nl-NL" sz="1500" b="1" u="none" kern="1200" noProof="1">
                <a:solidFill>
                  <a:schemeClr val="accent1"/>
                </a:solidFill>
                <a:effectLst/>
                <a:latin typeface="+mn-lt"/>
                <a:ea typeface="+mn-ea"/>
                <a:cs typeface="Roboto" panose="02000000000000000000" pitchFamily="2" charset="0"/>
              </a:rPr>
              <a:t>foto kiezen</a:t>
            </a:r>
          </a:p>
          <a:p>
            <a:pPr marL="342891" indent="-342891" algn="l" defTabSz="914377" rtl="0" eaLnBrk="1" latinLnBrk="0" hangingPunct="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Klik met de </a:t>
            </a:r>
            <a:r>
              <a:rPr lang="nl-NL" sz="1500" i="0" kern="1200" noProof="1">
                <a:solidFill>
                  <a:schemeClr val="tx1"/>
                </a:solidFill>
                <a:effectLst/>
                <a:latin typeface="+mn-lt"/>
                <a:ea typeface="+mn-ea"/>
                <a:cs typeface="Roboto" panose="02000000000000000000" pitchFamily="2" charset="0"/>
              </a:rPr>
              <a:t>muisknop linksonder</a:t>
            </a:r>
            <a:r>
              <a:rPr lang="nl-NL" sz="1500" kern="1200" noProof="1">
                <a:solidFill>
                  <a:schemeClr val="tx1"/>
                </a:solidFill>
                <a:effectLst/>
                <a:latin typeface="+mn-lt"/>
                <a:ea typeface="+mn-ea"/>
                <a:cs typeface="Roboto" panose="02000000000000000000" pitchFamily="2" charset="0"/>
              </a:rPr>
              <a:t> op de huidige foto.</a:t>
            </a:r>
          </a:p>
          <a:p>
            <a:pPr marL="342891" indent="-342891" algn="l" defTabSz="914377" rtl="0" eaLnBrk="1" latinLnBrk="0" hangingPunct="1">
              <a:lnSpc>
                <a:spcPct val="100000"/>
              </a:lnSpc>
              <a:buFont typeface="Arial" panose="020B0604020202020204" pitchFamily="34" charset="0"/>
              <a:buChar char="•"/>
            </a:pPr>
            <a:r>
              <a:rPr lang="nl-NL" sz="1500" kern="1200" noProof="1">
                <a:solidFill>
                  <a:schemeClr val="tx1"/>
                </a:solidFill>
                <a:effectLst/>
                <a:latin typeface="+mn-lt"/>
                <a:ea typeface="+mn-ea"/>
                <a:cs typeface="Roboto" panose="02000000000000000000" pitchFamily="2" charset="0"/>
              </a:rPr>
              <a:t>Druk op [Delete] en</a:t>
            </a:r>
            <a:r>
              <a:rPr lang="nl-NL" sz="1500" kern="1200" baseline="0" noProof="1">
                <a:solidFill>
                  <a:schemeClr val="tx1"/>
                </a:solidFill>
                <a:effectLst/>
                <a:latin typeface="+mn-lt"/>
                <a:ea typeface="+mn-ea"/>
                <a:cs typeface="Roboto" panose="02000000000000000000" pitchFamily="2" charset="0"/>
              </a:rPr>
              <a:t> vervolg met de aanwijzingen bij ‘Achtergrondfoto invoegen’ hiernaast.</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500" kern="1200" baseline="0" noProof="1">
                <a:solidFill>
                  <a:schemeClr val="tx1"/>
                </a:solidFill>
                <a:effectLst/>
                <a:latin typeface="+mn-lt"/>
                <a:ea typeface="+mn-ea"/>
                <a:cs typeface="Roboto" panose="02000000000000000000" pitchFamily="2" charset="0"/>
              </a:rPr>
              <a:t>Soms moet je hierna de pagina ‘herstellen’: klik op tab </a:t>
            </a:r>
            <a:r>
              <a:rPr lang="nl-NL" sz="1500" b="1" kern="1200" baseline="0" noProof="1">
                <a:solidFill>
                  <a:schemeClr val="tx1"/>
                </a:solidFill>
                <a:effectLst/>
                <a:latin typeface="+mn-lt"/>
                <a:ea typeface="+mn-ea"/>
                <a:cs typeface="Roboto" panose="02000000000000000000" pitchFamily="2" charset="0"/>
              </a:rPr>
              <a:t>Start</a:t>
            </a:r>
            <a:r>
              <a:rPr lang="nl-NL" sz="1500" kern="1200" baseline="0" noProof="1">
                <a:solidFill>
                  <a:schemeClr val="tx1"/>
                </a:solidFill>
                <a:effectLst/>
                <a:latin typeface="+mn-lt"/>
                <a:ea typeface="+mn-ea"/>
                <a:cs typeface="Roboto" panose="02000000000000000000" pitchFamily="2" charset="0"/>
              </a:rPr>
              <a:t> op </a:t>
            </a:r>
            <a:r>
              <a:rPr lang="nl-NL" sz="1500" b="1" kern="1200" baseline="0" noProof="1">
                <a:solidFill>
                  <a:schemeClr val="tx1"/>
                </a:solidFill>
                <a:effectLst/>
                <a:latin typeface="+mn-lt"/>
                <a:ea typeface="+mn-ea"/>
                <a:cs typeface="Roboto" panose="02000000000000000000" pitchFamily="2" charset="0"/>
              </a:rPr>
              <a:t>Opnieuw instellen</a:t>
            </a:r>
            <a:r>
              <a:rPr lang="nl-NL" sz="1500" kern="1200" baseline="0" noProof="1">
                <a:solidFill>
                  <a:schemeClr val="tx1"/>
                </a:solidFill>
                <a:effectLst/>
                <a:latin typeface="+mn-lt"/>
                <a:ea typeface="+mn-ea"/>
                <a:cs typeface="Roboto" panose="02000000000000000000" pitchFamily="2" charset="0"/>
              </a:rPr>
              <a:t>.</a:t>
            </a:r>
            <a:endParaRPr lang="nl-NL" sz="1500" kern="1200" noProof="1">
              <a:solidFill>
                <a:schemeClr val="tx1"/>
              </a:solidFill>
              <a:effectLst/>
              <a:latin typeface="+mn-lt"/>
              <a:ea typeface="+mn-ea"/>
              <a:cs typeface="Roboto" panose="02000000000000000000" pitchFamily="2" charset="0"/>
            </a:endParaRPr>
          </a:p>
          <a:p>
            <a:pPr>
              <a:lnSpc>
                <a:spcPct val="100000"/>
              </a:lnSpc>
            </a:pPr>
            <a:r>
              <a:rPr lang="nl-NL" sz="1500" kern="1200" noProof="1">
                <a:solidFill>
                  <a:schemeClr val="tx1"/>
                </a:solidFill>
                <a:effectLst/>
                <a:latin typeface="+mn-lt"/>
                <a:ea typeface="+mn-ea"/>
                <a:cs typeface="Roboto" panose="02000000000000000000" pitchFamily="2" charset="0"/>
              </a:rPr>
              <a:t> </a:t>
            </a:r>
          </a:p>
          <a:p>
            <a:pPr marL="285744" indent="-285744">
              <a:lnSpc>
                <a:spcPct val="100000"/>
              </a:lnSpc>
              <a:buFont typeface="Arial" panose="020B0604020202020204" pitchFamily="34" charset="0"/>
              <a:buChar char="•"/>
            </a:pPr>
            <a:endParaRPr lang="nl-NL" sz="1500" kern="1200" noProof="1">
              <a:solidFill>
                <a:schemeClr val="tx1"/>
              </a:solidFill>
              <a:effectLst/>
              <a:latin typeface="+mn-lt"/>
              <a:ea typeface="+mn-ea"/>
              <a:cs typeface="Roboto" panose="02000000000000000000" pitchFamily="2" charset="0"/>
            </a:endParaRPr>
          </a:p>
          <a:p>
            <a:pPr marL="285744" indent="-285744">
              <a:lnSpc>
                <a:spcPct val="100000"/>
              </a:lnSpc>
              <a:buFont typeface="Arial" panose="020B0604020202020204" pitchFamily="34" charset="0"/>
              <a:buChar char="•"/>
            </a:pPr>
            <a:endParaRPr lang="nl-NL" sz="1500" i="0" u="none" baseline="0" noProof="1">
              <a:latin typeface="+mn-lt"/>
              <a:cs typeface="Roboto" panose="02000000000000000000" pitchFamily="2" charset="0"/>
            </a:endParaRPr>
          </a:p>
        </p:txBody>
      </p:sp>
    </p:spTree>
    <p:extLst>
      <p:ext uri="{BB962C8B-B14F-4D97-AF65-F5344CB8AC3E}">
        <p14:creationId xmlns:p14="http://schemas.microsoft.com/office/powerpoint/2010/main" val="107134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ccolade"/>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60710" y="284"/>
            <a:ext cx="1231290" cy="6857433"/>
          </a:xfrm>
          <a:prstGeom prst="rect">
            <a:avLst/>
          </a:prstGeom>
        </p:spPr>
      </p:pic>
      <p:pic>
        <p:nvPicPr>
          <p:cNvPr id="12" name="Logo wit"/>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42800" y="0"/>
            <a:ext cx="950897" cy="505926"/>
          </a:xfrm>
          <a:prstGeom prst="rect">
            <a:avLst/>
          </a:prstGeom>
          <a:solidFill>
            <a:schemeClr val="accent1"/>
          </a:solidFill>
        </p:spPr>
      </p:pic>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title"/>
          </p:nvPr>
        </p:nvSpPr>
        <p:spPr>
          <a:xfrm>
            <a:off x="576000" y="884809"/>
            <a:ext cx="10366320" cy="494411"/>
          </a:xfrm>
          <a:prstGeom prst="rect">
            <a:avLst/>
          </a:prstGeom>
        </p:spPr>
        <p:txBody>
          <a:bodyPr vert="horz" lIns="0" tIns="0" rIns="0" bIns="0" rtlCol="0" anchor="t" anchorCtr="0">
            <a:normAutofit/>
          </a:bodyPr>
          <a:lstStyle/>
          <a:p>
            <a:r>
              <a:rPr lang="nl-NL" dirty="0"/>
              <a:t>Klik om de stijl te bewerken</a:t>
            </a:r>
          </a:p>
        </p:txBody>
      </p:sp>
      <p:sp>
        <p:nvSpPr>
          <p:cNvPr id="3"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08415165"/>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79" r:id="rId4"/>
    <p:sldLayoutId id="2147483656" r:id="rId5"/>
    <p:sldLayoutId id="2147483654" r:id="rId6"/>
    <p:sldLayoutId id="2147483655" r:id="rId7"/>
    <p:sldLayoutId id="2147483682" r:id="rId8"/>
    <p:sldLayoutId id="2147483683" r:id="rId9"/>
    <p:sldLayoutId id="2147483684" r:id="rId10"/>
  </p:sldLayoutIdLst>
  <p:txStyles>
    <p:title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a:xfrm>
            <a:off x="576000" y="821309"/>
            <a:ext cx="9520500" cy="705321"/>
          </a:xfrm>
          <a:prstGeom prst="rect">
            <a:avLst/>
          </a:prstGeom>
        </p:spPr>
        <p:txBody>
          <a:bodyPr vert="horz" lIns="0" tIns="0" rIns="0" bIns="0" rtlCol="0" anchor="t" anchorCtr="0">
            <a:noAutofit/>
          </a:bodyPr>
          <a:lstStyle/>
          <a:p>
            <a:r>
              <a:rPr lang="nl-NL" dirty="0"/>
              <a:t>Klik om de stijl te bewerken</a:t>
            </a:r>
          </a:p>
        </p:txBody>
      </p:sp>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Logo wit"/>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42800" y="0"/>
            <a:ext cx="950897" cy="505926"/>
          </a:xfrm>
          <a:prstGeom prst="rect">
            <a:avLst/>
          </a:prstGeom>
        </p:spPr>
      </p:pic>
      <p:sp>
        <p:nvSpPr>
          <p:cNvPr id="6"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66617116"/>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80" r:id="rId3"/>
    <p:sldLayoutId id="2147483664" r:id="rId4"/>
    <p:sldLayoutId id="2147483665" r:id="rId5"/>
    <p:sldLayoutId id="2147483666" r:id="rId6"/>
  </p:sldLayoutIdLst>
  <p:txStyles>
    <p:titleStyle>
      <a:lvl1pPr algn="l" defTabSz="914400" rtl="0" eaLnBrk="1" latinLnBrk="0" hangingPunct="1">
        <a:lnSpc>
          <a:spcPts val="5500"/>
        </a:lnSpc>
        <a:spcBef>
          <a:spcPct val="0"/>
        </a:spcBef>
        <a:buNone/>
        <a:defRPr sz="46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b="0" kern="1200" dirty="0">
          <a:solidFill>
            <a:schemeClr val="tx1"/>
          </a:solidFill>
          <a:latin typeface="+mn-lt"/>
          <a:ea typeface="+mn-ea"/>
          <a:cs typeface="+mn-cs"/>
        </a:defRPr>
      </a:lvl1pPr>
      <a:lvl2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kern="1200" dirty="0">
          <a:solidFill>
            <a:schemeClr val="tx1"/>
          </a:solidFill>
          <a:latin typeface="+mn-lt"/>
          <a:ea typeface="+mn-ea"/>
          <a:cs typeface="+mn-cs"/>
        </a:defRPr>
      </a:lvl2pPr>
      <a:lvl3pPr marL="360000" indent="-360000" algn="l" defTabSz="914400" rtl="0" eaLnBrk="1" latinLnBrk="0" hangingPunct="1">
        <a:lnSpc>
          <a:spcPts val="3600"/>
        </a:lnSpc>
        <a:spcBef>
          <a:spcPts val="0"/>
        </a:spcBef>
        <a:buFont typeface="Roboto" panose="020B0504020203020204" pitchFamily="34" charset="0"/>
        <a:buChar char="–"/>
        <a:defRPr lang="nl-NL" sz="2200" kern="1200" dirty="0">
          <a:solidFill>
            <a:schemeClr val="tx1"/>
          </a:solidFill>
          <a:latin typeface="+mn-lt"/>
          <a:ea typeface="+mn-ea"/>
          <a:cs typeface="+mn-cs"/>
        </a:defRPr>
      </a:lvl3pPr>
      <a:lvl4pPr marL="720000" indent="-360000" algn="l" defTabSz="914400" rtl="0" eaLnBrk="1" latinLnBrk="0" hangingPunct="1">
        <a:lnSpc>
          <a:spcPts val="3600"/>
        </a:lnSpc>
        <a:spcBef>
          <a:spcPts val="0"/>
        </a:spcBef>
        <a:buFont typeface="Roboto" panose="020B0504020203020204" pitchFamily="34" charset="0"/>
        <a:buChar char="–"/>
        <a:defRPr lang="nl-NL" sz="2200" i="1" kern="1200" dirty="0">
          <a:solidFill>
            <a:schemeClr val="tx1"/>
          </a:solidFill>
          <a:latin typeface="+mn-lt"/>
          <a:ea typeface="+mn-ea"/>
          <a:cs typeface="+mn-cs"/>
        </a:defRPr>
      </a:lvl4pPr>
      <a:lvl5pPr marL="1080000" indent="-360000" algn="l" defTabSz="914400" rtl="0" eaLnBrk="1" latinLnBrk="0" hangingPunct="1">
        <a:lnSpc>
          <a:spcPts val="3600"/>
        </a:lnSpc>
        <a:spcBef>
          <a:spcPts val="0"/>
        </a:spcBef>
        <a:buFont typeface="Roboto" panose="020B0504020203020204" pitchFamily="34" charset="0"/>
        <a:buChar char="–"/>
        <a:defRPr lang="nl-NL" sz="2200" i="1"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Logo wit"/>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42800" y="0"/>
            <a:ext cx="950897" cy="505926"/>
          </a:xfrm>
          <a:prstGeom prst="rect">
            <a:avLst/>
          </a:prstGeom>
        </p:spPr>
      </p:pic>
      <p:cxnSp>
        <p:nvCxnSpPr>
          <p:cNvPr id="11" name="Lijn"/>
          <p:cNvCxnSpPr/>
          <p:nvPr userDrawn="1"/>
        </p:nvCxnSpPr>
        <p:spPr>
          <a:xfrm>
            <a:off x="576000" y="720000"/>
            <a:ext cx="1161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p:cNvSpPr>
            <a:spLocks noGrp="1"/>
          </p:cNvSpPr>
          <p:nvPr>
            <p:ph type="title"/>
          </p:nvPr>
        </p:nvSpPr>
        <p:spPr>
          <a:xfrm>
            <a:off x="576000" y="885600"/>
            <a:ext cx="9520500" cy="461665"/>
          </a:xfrm>
          <a:prstGeom prst="rect">
            <a:avLst/>
          </a:prstGeom>
        </p:spPr>
        <p:txBody>
          <a:bodyPr vert="horz" lIns="0" tIns="0" rIns="0" bIns="0" rtlCol="0" anchor="t" anchorCtr="0">
            <a:noAutofit/>
          </a:bodyPr>
          <a:lstStyle/>
          <a:p>
            <a:r>
              <a:rPr lang="nl-NL" dirty="0"/>
              <a:t>Klik om de stijl te bewerken</a:t>
            </a:r>
          </a:p>
        </p:txBody>
      </p:sp>
      <p:sp>
        <p:nvSpPr>
          <p:cNvPr id="7" name="Tekst"/>
          <p:cNvSpPr>
            <a:spLocks noGrp="1"/>
          </p:cNvSpPr>
          <p:nvPr>
            <p:ph type="body" idx="1"/>
          </p:nvPr>
        </p:nvSpPr>
        <p:spPr>
          <a:xfrm>
            <a:off x="576000" y="2496185"/>
            <a:ext cx="10366320" cy="3849751"/>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229419678"/>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75" r:id="rId4"/>
  </p:sldLayoutIdLst>
  <p:txStyles>
    <p:title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lang="nl-NL" sz="2200" b="0" kern="1200" dirty="0">
          <a:solidFill>
            <a:schemeClr val="tx1"/>
          </a:solidFill>
          <a:latin typeface="+mn-lt"/>
          <a:ea typeface="+mn-ea"/>
          <a:cs typeface="+mn-cs"/>
        </a:defRPr>
      </a:lvl1pPr>
      <a:lvl2pPr marL="342900" indent="-342900" algn="l" defTabSz="914400" rtl="0" eaLnBrk="1" latinLnBrk="0" hangingPunct="1">
        <a:lnSpc>
          <a:spcPts val="3600"/>
        </a:lnSpc>
        <a:spcBef>
          <a:spcPts val="0"/>
        </a:spcBef>
        <a:buClrTx/>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B0504020203020204" pitchFamily="34"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en-US" dirty="0"/>
              <a:t>2 </a:t>
            </a:r>
            <a:r>
              <a:rPr lang="en-US" dirty="0" err="1"/>
              <a:t>juli</a:t>
            </a:r>
            <a:r>
              <a:rPr lang="en-US" dirty="0"/>
              <a:t> 2019</a:t>
            </a:r>
            <a:endParaRPr lang="nl-NL" dirty="0"/>
          </a:p>
        </p:txBody>
      </p:sp>
      <p:sp>
        <p:nvSpPr>
          <p:cNvPr id="3" name="Tijdelijke aanduiding voor tekst 2"/>
          <p:cNvSpPr>
            <a:spLocks noGrp="1"/>
          </p:cNvSpPr>
          <p:nvPr>
            <p:ph type="body" sz="quarter" idx="11"/>
          </p:nvPr>
        </p:nvSpPr>
        <p:spPr/>
        <p:txBody>
          <a:bodyPr/>
          <a:lstStyle/>
          <a:p>
            <a:endParaRPr lang="en-US" dirty="0"/>
          </a:p>
          <a:p>
            <a:r>
              <a:rPr lang="en-US" dirty="0"/>
              <a:t>Lambert den Dekker</a:t>
            </a:r>
          </a:p>
          <a:p>
            <a:r>
              <a:rPr lang="en-US" dirty="0"/>
              <a:t>Martijn Koop</a:t>
            </a:r>
            <a:endParaRPr lang="nl-NL" dirty="0"/>
          </a:p>
        </p:txBody>
      </p:sp>
      <p:pic>
        <p:nvPicPr>
          <p:cNvPr id="13" name="Tijdelijke aanduiding voor afbeelding 12">
            <a:extLst>
              <a:ext uri="{FF2B5EF4-FFF2-40B4-BE49-F238E27FC236}">
                <a16:creationId xmlns:a16="http://schemas.microsoft.com/office/drawing/2014/main" xmlns="" id="{9A6CF61A-4E64-4D99-B455-F910A2E1615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9" t="14179" r="69" b="8859"/>
          <a:stretch/>
        </p:blipFill>
        <p:spPr>
          <a:xfrm>
            <a:off x="3712911" y="1752600"/>
            <a:ext cx="8479089" cy="5105400"/>
          </a:xfrm>
        </p:spPr>
      </p:pic>
      <p:sp>
        <p:nvSpPr>
          <p:cNvPr id="5" name="Tijdelijke aanduiding voor tekst 4"/>
          <p:cNvSpPr>
            <a:spLocks noGrp="1"/>
          </p:cNvSpPr>
          <p:nvPr>
            <p:ph type="body" sz="quarter" idx="13"/>
          </p:nvPr>
        </p:nvSpPr>
        <p:spPr/>
        <p:txBody>
          <a:bodyPr/>
          <a:lstStyle/>
          <a:p>
            <a:endParaRPr lang="nl-NL" dirty="0"/>
          </a:p>
        </p:txBody>
      </p:sp>
      <p:sp>
        <p:nvSpPr>
          <p:cNvPr id="6" name="Tijdelijke aanduiding voor tekst 5"/>
          <p:cNvSpPr>
            <a:spLocks noGrp="1"/>
          </p:cNvSpPr>
          <p:nvPr>
            <p:ph type="body" sz="quarter" idx="14"/>
          </p:nvPr>
        </p:nvSpPr>
        <p:spPr/>
        <p:txBody>
          <a:bodyPr/>
          <a:lstStyle/>
          <a:p>
            <a:endParaRPr lang="nl-NL"/>
          </a:p>
        </p:txBody>
      </p:sp>
      <p:sp>
        <p:nvSpPr>
          <p:cNvPr id="7" name="Titel 6"/>
          <p:cNvSpPr>
            <a:spLocks noGrp="1"/>
          </p:cNvSpPr>
          <p:nvPr>
            <p:ph type="ctrTitle"/>
          </p:nvPr>
        </p:nvSpPr>
        <p:spPr/>
        <p:txBody>
          <a:bodyPr>
            <a:normAutofit/>
          </a:bodyPr>
          <a:lstStyle/>
          <a:p>
            <a:r>
              <a:rPr lang="nl-NL" sz="3200" dirty="0"/>
              <a:t>Oranjewijk/Doeskwartier West</a:t>
            </a:r>
          </a:p>
        </p:txBody>
      </p:sp>
      <p:sp>
        <p:nvSpPr>
          <p:cNvPr id="8" name="Tijdelijke aanduiding voor tekst 7"/>
          <p:cNvSpPr>
            <a:spLocks noGrp="1"/>
          </p:cNvSpPr>
          <p:nvPr>
            <p:ph type="body" sz="quarter" idx="16"/>
          </p:nvPr>
        </p:nvSpPr>
        <p:spPr/>
        <p:txBody>
          <a:bodyPr/>
          <a:lstStyle/>
          <a:p>
            <a:r>
              <a:rPr lang="nl-NL" dirty="0"/>
              <a:t>Op weg naar aardgasvrij</a:t>
            </a:r>
          </a:p>
        </p:txBody>
      </p:sp>
      <p:sp>
        <p:nvSpPr>
          <p:cNvPr id="9" name="Tijdelijke aanduiding voor tekst 8"/>
          <p:cNvSpPr>
            <a:spLocks noGrp="1"/>
          </p:cNvSpPr>
          <p:nvPr>
            <p:ph type="body" sz="quarter" idx="15"/>
          </p:nvPr>
        </p:nvSpPr>
        <p:spPr/>
        <p:txBody>
          <a:bodyPr>
            <a:normAutofit fontScale="25000" lnSpcReduction="20000"/>
          </a:bodyPr>
          <a:lstStyle/>
          <a:p>
            <a:endParaRPr lang="nl-NL"/>
          </a:p>
        </p:txBody>
      </p:sp>
      <p:pic>
        <p:nvPicPr>
          <p:cNvPr id="10" name="Afbeelding 9">
            <a:extLst>
              <a:ext uri="{FF2B5EF4-FFF2-40B4-BE49-F238E27FC236}">
                <a16:creationId xmlns:a16="http://schemas.microsoft.com/office/drawing/2014/main" xmlns="" id="{C004C23E-AC29-401E-B977-42C4B7D98947}"/>
              </a:ext>
            </a:extLst>
          </p:cNvPr>
          <p:cNvPicPr>
            <a:picLocks noChangeAspect="1"/>
          </p:cNvPicPr>
          <p:nvPr/>
        </p:nvPicPr>
        <p:blipFill>
          <a:blip r:embed="rId4"/>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14478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F284B188-8E3E-42D5-B0F7-E3DB2B53F169}"/>
              </a:ext>
            </a:extLst>
          </p:cNvPr>
          <p:cNvPicPr>
            <a:picLocks noChangeAspect="1"/>
          </p:cNvPicPr>
          <p:nvPr/>
        </p:nvPicPr>
        <p:blipFill>
          <a:blip r:embed="rId3"/>
          <a:stretch>
            <a:fillRect/>
          </a:stretch>
        </p:blipFill>
        <p:spPr>
          <a:xfrm>
            <a:off x="1353787" y="1480704"/>
            <a:ext cx="8419605" cy="4736028"/>
          </a:xfrm>
          <a:prstGeom prst="rect">
            <a:avLst/>
          </a:prstGeom>
        </p:spPr>
      </p:pic>
      <p:sp>
        <p:nvSpPr>
          <p:cNvPr id="4" name="Titel 1">
            <a:extLst>
              <a:ext uri="{FF2B5EF4-FFF2-40B4-BE49-F238E27FC236}">
                <a16:creationId xmlns:a16="http://schemas.microsoft.com/office/drawing/2014/main" xmlns="" id="{5DAA203B-D88D-4E52-AD2B-DEBA653BAC59}"/>
              </a:ext>
            </a:extLst>
          </p:cNvPr>
          <p:cNvSpPr txBox="1">
            <a:spLocks/>
          </p:cNvSpPr>
          <p:nvPr/>
        </p:nvSpPr>
        <p:spPr>
          <a:xfrm>
            <a:off x="441657" y="750586"/>
            <a:ext cx="10366320" cy="494411"/>
          </a:xfrm>
          <a:prstGeom prst="rect">
            <a:avLst/>
          </a:prstGeom>
        </p:spPr>
        <p:txBody>
          <a:bodyPr/>
          <a:lst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Roboto"/>
                <a:ea typeface="+mj-ea"/>
                <a:cs typeface="+mj-cs"/>
              </a:rPr>
              <a:t>Logische bronnen/technieken</a:t>
            </a:r>
          </a:p>
        </p:txBody>
      </p:sp>
      <p:pic>
        <p:nvPicPr>
          <p:cNvPr id="5" name="Afbeelding 4">
            <a:extLst>
              <a:ext uri="{FF2B5EF4-FFF2-40B4-BE49-F238E27FC236}">
                <a16:creationId xmlns:a16="http://schemas.microsoft.com/office/drawing/2014/main" xmlns="" id="{38FC6973-500E-43A0-A5FE-39284CBC9E3D}"/>
              </a:ext>
            </a:extLst>
          </p:cNvPr>
          <p:cNvPicPr>
            <a:picLocks noChangeAspect="1"/>
          </p:cNvPicPr>
          <p:nvPr/>
        </p:nvPicPr>
        <p:blipFill>
          <a:blip r:embed="rId4"/>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146180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A4444EBF-60AD-4C6D-9913-30BFE3D04DA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476" t="48999" r="7476"/>
          <a:stretch/>
        </p:blipFill>
        <p:spPr>
          <a:xfrm>
            <a:off x="318199" y="2235095"/>
            <a:ext cx="10258361" cy="3460256"/>
          </a:xfrm>
          <a:prstGeom prst="rect">
            <a:avLst/>
          </a:prstGeom>
        </p:spPr>
      </p:pic>
      <p:sp>
        <p:nvSpPr>
          <p:cNvPr id="7" name="Titel 1">
            <a:extLst>
              <a:ext uri="{FF2B5EF4-FFF2-40B4-BE49-F238E27FC236}">
                <a16:creationId xmlns:a16="http://schemas.microsoft.com/office/drawing/2014/main" xmlns="" id="{1207FA94-90EC-48F8-921C-A00B4EDE8FDD}"/>
              </a:ext>
            </a:extLst>
          </p:cNvPr>
          <p:cNvSpPr txBox="1">
            <a:spLocks/>
          </p:cNvSpPr>
          <p:nvPr/>
        </p:nvSpPr>
        <p:spPr>
          <a:xfrm>
            <a:off x="441657" y="750586"/>
            <a:ext cx="10366320" cy="494411"/>
          </a:xfrm>
          <a:prstGeom prst="rect">
            <a:avLst/>
          </a:prstGeom>
        </p:spPr>
        <p:txBody>
          <a:bodyPr/>
          <a:lst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Roboto"/>
                <a:ea typeface="+mj-ea"/>
                <a:cs typeface="+mj-cs"/>
              </a:rPr>
              <a:t>Logische bronnen/technieken</a:t>
            </a:r>
          </a:p>
        </p:txBody>
      </p:sp>
      <p:pic>
        <p:nvPicPr>
          <p:cNvPr id="5" name="Afbeelding 4">
            <a:extLst>
              <a:ext uri="{FF2B5EF4-FFF2-40B4-BE49-F238E27FC236}">
                <a16:creationId xmlns:a16="http://schemas.microsoft.com/office/drawing/2014/main" xmlns="" id="{4A8358A9-1C44-4E18-BFFD-A421D2330C13}"/>
              </a:ext>
            </a:extLst>
          </p:cNvPr>
          <p:cNvPicPr>
            <a:picLocks noChangeAspect="1"/>
          </p:cNvPicPr>
          <p:nvPr/>
        </p:nvPicPr>
        <p:blipFill>
          <a:blip r:embed="rId4"/>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429446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PERVLAKTE-WATER…">
            <a:extLst>
              <a:ext uri="{FF2B5EF4-FFF2-40B4-BE49-F238E27FC236}">
                <a16:creationId xmlns:a16="http://schemas.microsoft.com/office/drawing/2014/main" xmlns="" id="{152581EF-E838-453C-BEC7-DCED878B069C}"/>
              </a:ext>
            </a:extLst>
          </p:cNvPr>
          <p:cNvSpPr/>
          <p:nvPr/>
        </p:nvSpPr>
        <p:spPr>
          <a:xfrm>
            <a:off x="859951" y="3767405"/>
            <a:ext cx="1114646" cy="1044348"/>
          </a:xfrm>
          <a:prstGeom prst="roundRect">
            <a:avLst>
              <a:gd name="adj" fmla="val 31963"/>
            </a:avLst>
          </a:prstGeom>
          <a:solidFill>
            <a:srgbClr val="92D050"/>
          </a:solidFill>
          <a:ln w="63500">
            <a:solidFill>
              <a:srgbClr val="00B050"/>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584200" hangingPunct="0">
              <a:defRPr sz="1800" b="0">
                <a:solidFill>
                  <a:srgbClr val="FFFFFF"/>
                </a:solidFill>
                <a:latin typeface="+mn-lt"/>
                <a:ea typeface="+mn-ea"/>
                <a:cs typeface="+mn-cs"/>
                <a:sym typeface="Helvetica Neue Medium"/>
              </a:defRPr>
            </a:pPr>
            <a:r>
              <a:rPr lang="nl-NL" sz="1100" kern="0" dirty="0">
                <a:solidFill>
                  <a:srgbClr val="FFFFFF"/>
                </a:solidFill>
                <a:latin typeface="Roboto" panose="020B0504020203020204"/>
                <a:sym typeface="Helvetica Neue Medium"/>
              </a:rPr>
              <a:t>ELEKTRISCH</a:t>
            </a:r>
            <a:endParaRPr sz="1100" kern="0" dirty="0">
              <a:solidFill>
                <a:srgbClr val="FFFFFF"/>
              </a:solidFill>
              <a:latin typeface="Roboto" panose="020B0504020203020204"/>
              <a:sym typeface="Helvetica Neue Medium"/>
            </a:endParaRPr>
          </a:p>
        </p:txBody>
      </p:sp>
      <p:sp>
        <p:nvSpPr>
          <p:cNvPr id="6" name="RESTWARMTE ROTTERDAM…">
            <a:extLst>
              <a:ext uri="{FF2B5EF4-FFF2-40B4-BE49-F238E27FC236}">
                <a16:creationId xmlns:a16="http://schemas.microsoft.com/office/drawing/2014/main" xmlns="" id="{0843552B-7D7C-469D-9035-F929163D932B}"/>
              </a:ext>
            </a:extLst>
          </p:cNvPr>
          <p:cNvSpPr/>
          <p:nvPr/>
        </p:nvSpPr>
        <p:spPr>
          <a:xfrm>
            <a:off x="880027" y="5242982"/>
            <a:ext cx="1074494" cy="1054208"/>
          </a:xfrm>
          <a:prstGeom prst="roundRect">
            <a:avLst>
              <a:gd name="adj" fmla="val 31963"/>
            </a:avLst>
          </a:prstGeom>
          <a:solidFill>
            <a:srgbClr val="FF644E"/>
          </a:solidFill>
          <a:ln w="63500">
            <a:solidFill>
              <a:srgbClr val="FF644E">
                <a:hueOff val="-82419"/>
                <a:satOff val="-9513"/>
                <a:lumOff val="-16343"/>
              </a:srgbClr>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584200" hangingPunct="0">
              <a:defRPr sz="2400" b="0">
                <a:solidFill>
                  <a:srgbClr val="FFFFFF"/>
                </a:solidFill>
                <a:latin typeface="+mn-lt"/>
                <a:ea typeface="+mn-ea"/>
                <a:cs typeface="+mn-cs"/>
                <a:sym typeface="Helvetica Neue Medium"/>
              </a:defRPr>
            </a:pPr>
            <a:r>
              <a:rPr lang="nl-NL" sz="1100" kern="0" dirty="0">
                <a:solidFill>
                  <a:srgbClr val="FFFFFF"/>
                </a:solidFill>
                <a:latin typeface="Roboto" panose="020B0504020203020204"/>
                <a:sym typeface="Helvetica Neue Medium"/>
              </a:rPr>
              <a:t>WARMTE</a:t>
            </a:r>
            <a:endParaRPr sz="1100" kern="0" dirty="0">
              <a:solidFill>
                <a:srgbClr val="FFFFFF"/>
              </a:solidFill>
              <a:latin typeface="Roboto" panose="020B0504020203020204"/>
              <a:sym typeface="Helvetica Neue Medium"/>
            </a:endParaRPr>
          </a:p>
        </p:txBody>
      </p:sp>
      <p:sp>
        <p:nvSpPr>
          <p:cNvPr id="7" name="OPPERVLAKTE-WATER…">
            <a:extLst>
              <a:ext uri="{FF2B5EF4-FFF2-40B4-BE49-F238E27FC236}">
                <a16:creationId xmlns:a16="http://schemas.microsoft.com/office/drawing/2014/main" xmlns="" id="{DCC9AFC2-756B-4421-B64F-9CE65A498B16}"/>
              </a:ext>
            </a:extLst>
          </p:cNvPr>
          <p:cNvSpPr/>
          <p:nvPr/>
        </p:nvSpPr>
        <p:spPr>
          <a:xfrm>
            <a:off x="828613" y="2233105"/>
            <a:ext cx="1177322" cy="1103071"/>
          </a:xfrm>
          <a:prstGeom prst="roundRect">
            <a:avLst>
              <a:gd name="adj" fmla="val 31963"/>
            </a:avLst>
          </a:prstGeom>
          <a:solidFill>
            <a:srgbClr val="FFC000"/>
          </a:solidFill>
          <a:ln w="63500">
            <a:solidFill>
              <a:srgbClr val="FF9900"/>
            </a:solidFill>
            <a:miter lim="400000"/>
          </a:ln>
          <a:extLst>
            <a:ext uri="{C572A759-6A51-4108-AA02-DFA0A04FC94B}">
              <ma14:wrappingTextBoxFlag xmlns:ma14="http://schemas.microsoft.com/office/mac/drawingml/2011/main" xmlns="" val="1"/>
            </a:ext>
          </a:extLst>
        </p:spPr>
        <p:txBody>
          <a:bodyPr lIns="50800" tIns="50800" rIns="50800" bIns="50800" anchor="ctr"/>
          <a:lstStyle/>
          <a:p>
            <a:pPr algn="ctr" defTabSz="584200" hangingPunct="0">
              <a:defRPr sz="1800" b="0">
                <a:solidFill>
                  <a:srgbClr val="FFFFFF"/>
                </a:solidFill>
                <a:latin typeface="+mn-lt"/>
                <a:ea typeface="+mn-ea"/>
                <a:cs typeface="+mn-cs"/>
                <a:sym typeface="Helvetica Neue Medium"/>
              </a:defRPr>
            </a:pPr>
            <a:r>
              <a:rPr lang="nl-NL" sz="1100" kern="0" dirty="0">
                <a:latin typeface="Roboto" panose="020B0504020203020204"/>
                <a:sym typeface="Helvetica Neue Medium"/>
              </a:rPr>
              <a:t>(</a:t>
            </a:r>
            <a:r>
              <a:rPr lang="nl-NL" sz="1100" kern="0" dirty="0" err="1">
                <a:latin typeface="Roboto" panose="020B0504020203020204"/>
                <a:sym typeface="Helvetica Neue Medium"/>
              </a:rPr>
              <a:t>hernieuw-baar</a:t>
            </a:r>
            <a:r>
              <a:rPr lang="nl-NL" sz="1100" kern="0" dirty="0">
                <a:latin typeface="Roboto" panose="020B0504020203020204"/>
                <a:sym typeface="Helvetica Neue Medium"/>
              </a:rPr>
              <a:t>)</a:t>
            </a:r>
          </a:p>
          <a:p>
            <a:pPr algn="ctr" defTabSz="584200" hangingPunct="0">
              <a:defRPr sz="1800" b="0">
                <a:solidFill>
                  <a:srgbClr val="FFFFFF"/>
                </a:solidFill>
                <a:latin typeface="+mn-lt"/>
                <a:ea typeface="+mn-ea"/>
                <a:cs typeface="+mn-cs"/>
                <a:sym typeface="Helvetica Neue Medium"/>
              </a:defRPr>
            </a:pPr>
            <a:r>
              <a:rPr lang="nl-NL" sz="1100" kern="0" dirty="0">
                <a:latin typeface="Roboto" panose="020B0504020203020204"/>
                <a:sym typeface="Helvetica Neue Medium"/>
              </a:rPr>
              <a:t>GAS</a:t>
            </a:r>
          </a:p>
        </p:txBody>
      </p:sp>
      <p:grpSp>
        <p:nvGrpSpPr>
          <p:cNvPr id="13" name="Groep 12">
            <a:extLst>
              <a:ext uri="{FF2B5EF4-FFF2-40B4-BE49-F238E27FC236}">
                <a16:creationId xmlns:a16="http://schemas.microsoft.com/office/drawing/2014/main" xmlns="" id="{70E11041-358E-4244-BC4F-34E2DF7C1F25}"/>
              </a:ext>
            </a:extLst>
          </p:cNvPr>
          <p:cNvGrpSpPr/>
          <p:nvPr/>
        </p:nvGrpSpPr>
        <p:grpSpPr>
          <a:xfrm>
            <a:off x="2852257" y="2362808"/>
            <a:ext cx="5511566" cy="594401"/>
            <a:chOff x="2852257" y="2362808"/>
            <a:chExt cx="5511566" cy="594401"/>
          </a:xfrm>
        </p:grpSpPr>
        <p:cxnSp>
          <p:nvCxnSpPr>
            <p:cNvPr id="9" name="Rechte verbindingslijn 8">
              <a:extLst>
                <a:ext uri="{FF2B5EF4-FFF2-40B4-BE49-F238E27FC236}">
                  <a16:creationId xmlns:a16="http://schemas.microsoft.com/office/drawing/2014/main" xmlns="" id="{A5FB4318-6922-4073-BAB0-C6B98BF01C92}"/>
                </a:ext>
              </a:extLst>
            </p:cNvPr>
            <p:cNvCxnSpPr/>
            <p:nvPr/>
          </p:nvCxnSpPr>
          <p:spPr>
            <a:xfrm>
              <a:off x="2852257" y="2516697"/>
              <a:ext cx="406027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xmlns="" id="{A0B22D7A-E020-4264-A8D4-2907E067F5F5}"/>
                </a:ext>
              </a:extLst>
            </p:cNvPr>
            <p:cNvCxnSpPr/>
            <p:nvPr/>
          </p:nvCxnSpPr>
          <p:spPr>
            <a:xfrm>
              <a:off x="2852257" y="2803321"/>
              <a:ext cx="406027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xmlns="" id="{5915FD99-581A-40E0-8838-07A0365E1C2B}"/>
                </a:ext>
              </a:extLst>
            </p:cNvPr>
            <p:cNvSpPr txBox="1"/>
            <p:nvPr/>
          </p:nvSpPr>
          <p:spPr>
            <a:xfrm>
              <a:off x="7110965" y="2362808"/>
              <a:ext cx="612396" cy="307777"/>
            </a:xfrm>
            <a:prstGeom prst="rect">
              <a:avLst/>
            </a:prstGeom>
            <a:noFill/>
          </p:spPr>
          <p:txBody>
            <a:bodyPr wrap="square" rtlCol="0">
              <a:spAutoFit/>
            </a:bodyPr>
            <a:lstStyle/>
            <a:p>
              <a:r>
                <a:rPr lang="nl-NL" sz="1400" dirty="0"/>
                <a:t>Gas</a:t>
              </a:r>
            </a:p>
          </p:txBody>
        </p:sp>
        <p:sp>
          <p:nvSpPr>
            <p:cNvPr id="12" name="Tekstvak 11">
              <a:extLst>
                <a:ext uri="{FF2B5EF4-FFF2-40B4-BE49-F238E27FC236}">
                  <a16:creationId xmlns:a16="http://schemas.microsoft.com/office/drawing/2014/main" xmlns="" id="{084F430E-0B20-4376-9C62-B499CD918CB1}"/>
                </a:ext>
              </a:extLst>
            </p:cNvPr>
            <p:cNvSpPr txBox="1"/>
            <p:nvPr/>
          </p:nvSpPr>
          <p:spPr>
            <a:xfrm>
              <a:off x="7110964" y="2649432"/>
              <a:ext cx="1252859" cy="307777"/>
            </a:xfrm>
            <a:prstGeom prst="rect">
              <a:avLst/>
            </a:prstGeom>
            <a:noFill/>
          </p:spPr>
          <p:txBody>
            <a:bodyPr wrap="square" rtlCol="0">
              <a:spAutoFit/>
            </a:bodyPr>
            <a:lstStyle/>
            <a:p>
              <a:r>
                <a:rPr lang="nl-NL" sz="1400" dirty="0"/>
                <a:t>Elektriciteit</a:t>
              </a:r>
            </a:p>
          </p:txBody>
        </p:sp>
      </p:grpSp>
      <p:grpSp>
        <p:nvGrpSpPr>
          <p:cNvPr id="14" name="Groep 13">
            <a:extLst>
              <a:ext uri="{FF2B5EF4-FFF2-40B4-BE49-F238E27FC236}">
                <a16:creationId xmlns:a16="http://schemas.microsoft.com/office/drawing/2014/main" xmlns="" id="{80EFFC1F-3984-45DD-BCA5-BEAAA3AE75DA}"/>
              </a:ext>
            </a:extLst>
          </p:cNvPr>
          <p:cNvGrpSpPr/>
          <p:nvPr/>
        </p:nvGrpSpPr>
        <p:grpSpPr>
          <a:xfrm>
            <a:off x="2817199" y="3992378"/>
            <a:ext cx="5511566" cy="594401"/>
            <a:chOff x="2852257" y="2362808"/>
            <a:chExt cx="5511566" cy="594401"/>
          </a:xfrm>
        </p:grpSpPr>
        <p:cxnSp>
          <p:nvCxnSpPr>
            <p:cNvPr id="15" name="Rechte verbindingslijn 14">
              <a:extLst>
                <a:ext uri="{FF2B5EF4-FFF2-40B4-BE49-F238E27FC236}">
                  <a16:creationId xmlns:a16="http://schemas.microsoft.com/office/drawing/2014/main" xmlns="" id="{62B91CC3-C1F7-4E4C-8EFF-9765B968370A}"/>
                </a:ext>
              </a:extLst>
            </p:cNvPr>
            <p:cNvCxnSpPr/>
            <p:nvPr/>
          </p:nvCxnSpPr>
          <p:spPr>
            <a:xfrm>
              <a:off x="2852257" y="2516697"/>
              <a:ext cx="406027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xmlns="" id="{701E1F7F-4265-4B1E-B06F-D45C82DC4ACC}"/>
                </a:ext>
              </a:extLst>
            </p:cNvPr>
            <p:cNvCxnSpPr/>
            <p:nvPr/>
          </p:nvCxnSpPr>
          <p:spPr>
            <a:xfrm>
              <a:off x="2852257" y="2803321"/>
              <a:ext cx="406027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xmlns="" id="{51B14358-3AF1-42C6-83BA-30F891F92DCF}"/>
                </a:ext>
              </a:extLst>
            </p:cNvPr>
            <p:cNvSpPr txBox="1"/>
            <p:nvPr/>
          </p:nvSpPr>
          <p:spPr>
            <a:xfrm>
              <a:off x="7110965" y="2362808"/>
              <a:ext cx="612396" cy="307777"/>
            </a:xfrm>
            <a:prstGeom prst="rect">
              <a:avLst/>
            </a:prstGeom>
            <a:noFill/>
          </p:spPr>
          <p:txBody>
            <a:bodyPr wrap="square" rtlCol="0">
              <a:spAutoFit/>
            </a:bodyPr>
            <a:lstStyle/>
            <a:p>
              <a:r>
                <a:rPr lang="nl-NL" sz="1400" dirty="0">
                  <a:solidFill>
                    <a:srgbClr val="9FA9B4"/>
                  </a:solidFill>
                </a:rPr>
                <a:t>Gas</a:t>
              </a:r>
            </a:p>
          </p:txBody>
        </p:sp>
        <p:sp>
          <p:nvSpPr>
            <p:cNvPr id="18" name="Tekstvak 17">
              <a:extLst>
                <a:ext uri="{FF2B5EF4-FFF2-40B4-BE49-F238E27FC236}">
                  <a16:creationId xmlns:a16="http://schemas.microsoft.com/office/drawing/2014/main" xmlns="" id="{673A45CA-F9F6-4560-B267-237C574915CB}"/>
                </a:ext>
              </a:extLst>
            </p:cNvPr>
            <p:cNvSpPr txBox="1"/>
            <p:nvPr/>
          </p:nvSpPr>
          <p:spPr>
            <a:xfrm>
              <a:off x="7110964" y="2649432"/>
              <a:ext cx="1252859" cy="307777"/>
            </a:xfrm>
            <a:prstGeom prst="rect">
              <a:avLst/>
            </a:prstGeom>
            <a:noFill/>
          </p:spPr>
          <p:txBody>
            <a:bodyPr wrap="square" rtlCol="0">
              <a:spAutoFit/>
            </a:bodyPr>
            <a:lstStyle/>
            <a:p>
              <a:r>
                <a:rPr lang="nl-NL" sz="1400" dirty="0"/>
                <a:t>Elektriciteit</a:t>
              </a:r>
            </a:p>
          </p:txBody>
        </p:sp>
      </p:grpSp>
      <p:sp>
        <p:nvSpPr>
          <p:cNvPr id="19" name="Vermenigvuldigingsteken 18">
            <a:extLst>
              <a:ext uri="{FF2B5EF4-FFF2-40B4-BE49-F238E27FC236}">
                <a16:creationId xmlns:a16="http://schemas.microsoft.com/office/drawing/2014/main" xmlns="" id="{BF8FCEC5-14B4-4A98-A4D1-6C005B6FD108}"/>
              </a:ext>
            </a:extLst>
          </p:cNvPr>
          <p:cNvSpPr/>
          <p:nvPr/>
        </p:nvSpPr>
        <p:spPr>
          <a:xfrm>
            <a:off x="4713110" y="4000148"/>
            <a:ext cx="268448" cy="26004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ep 28">
            <a:extLst>
              <a:ext uri="{FF2B5EF4-FFF2-40B4-BE49-F238E27FC236}">
                <a16:creationId xmlns:a16="http://schemas.microsoft.com/office/drawing/2014/main" xmlns="" id="{B74628C3-528D-4C9A-BE38-20776A1ADB56}"/>
              </a:ext>
            </a:extLst>
          </p:cNvPr>
          <p:cNvGrpSpPr/>
          <p:nvPr/>
        </p:nvGrpSpPr>
        <p:grpSpPr>
          <a:xfrm>
            <a:off x="2790695" y="5242982"/>
            <a:ext cx="5538070" cy="902491"/>
            <a:chOff x="2747094" y="5301600"/>
            <a:chExt cx="5538070" cy="902491"/>
          </a:xfrm>
        </p:grpSpPr>
        <p:grpSp>
          <p:nvGrpSpPr>
            <p:cNvPr id="20" name="Groep 19">
              <a:extLst>
                <a:ext uri="{FF2B5EF4-FFF2-40B4-BE49-F238E27FC236}">
                  <a16:creationId xmlns:a16="http://schemas.microsoft.com/office/drawing/2014/main" xmlns="" id="{ACD5E8F6-262C-4154-977A-2CA843CBA0B5}"/>
                </a:ext>
              </a:extLst>
            </p:cNvPr>
            <p:cNvGrpSpPr/>
            <p:nvPr/>
          </p:nvGrpSpPr>
          <p:grpSpPr>
            <a:xfrm>
              <a:off x="2773598" y="5301600"/>
              <a:ext cx="5511566" cy="594401"/>
              <a:chOff x="2852257" y="2362808"/>
              <a:chExt cx="5511566" cy="594401"/>
            </a:xfrm>
          </p:grpSpPr>
          <p:cxnSp>
            <p:nvCxnSpPr>
              <p:cNvPr id="21" name="Rechte verbindingslijn 20">
                <a:extLst>
                  <a:ext uri="{FF2B5EF4-FFF2-40B4-BE49-F238E27FC236}">
                    <a16:creationId xmlns:a16="http://schemas.microsoft.com/office/drawing/2014/main" xmlns="" id="{822FC16B-D234-4966-A325-8A8A1F8C3561}"/>
                  </a:ext>
                </a:extLst>
              </p:cNvPr>
              <p:cNvCxnSpPr/>
              <p:nvPr/>
            </p:nvCxnSpPr>
            <p:spPr>
              <a:xfrm>
                <a:off x="2852257" y="2516697"/>
                <a:ext cx="406027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xmlns="" id="{97163F1B-1733-4F87-B3A1-99F97F20E1BF}"/>
                  </a:ext>
                </a:extLst>
              </p:cNvPr>
              <p:cNvCxnSpPr/>
              <p:nvPr/>
            </p:nvCxnSpPr>
            <p:spPr>
              <a:xfrm>
                <a:off x="2852257" y="2803321"/>
                <a:ext cx="406027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xmlns="" id="{5A9A03EF-7804-4471-81D3-CCD352EAA33F}"/>
                  </a:ext>
                </a:extLst>
              </p:cNvPr>
              <p:cNvSpPr txBox="1"/>
              <p:nvPr/>
            </p:nvSpPr>
            <p:spPr>
              <a:xfrm>
                <a:off x="7110965" y="2362808"/>
                <a:ext cx="612396" cy="307777"/>
              </a:xfrm>
              <a:prstGeom prst="rect">
                <a:avLst/>
              </a:prstGeom>
              <a:noFill/>
            </p:spPr>
            <p:txBody>
              <a:bodyPr wrap="square" rtlCol="0">
                <a:spAutoFit/>
              </a:bodyPr>
              <a:lstStyle/>
              <a:p>
                <a:r>
                  <a:rPr lang="nl-NL" sz="1400" dirty="0">
                    <a:solidFill>
                      <a:srgbClr val="9FA9B4"/>
                    </a:solidFill>
                  </a:rPr>
                  <a:t>Gas</a:t>
                </a:r>
              </a:p>
            </p:txBody>
          </p:sp>
          <p:sp>
            <p:nvSpPr>
              <p:cNvPr id="24" name="Tekstvak 23">
                <a:extLst>
                  <a:ext uri="{FF2B5EF4-FFF2-40B4-BE49-F238E27FC236}">
                    <a16:creationId xmlns:a16="http://schemas.microsoft.com/office/drawing/2014/main" xmlns="" id="{DB37EA61-627A-42F9-81DA-99E6C2B248B0}"/>
                  </a:ext>
                </a:extLst>
              </p:cNvPr>
              <p:cNvSpPr txBox="1"/>
              <p:nvPr/>
            </p:nvSpPr>
            <p:spPr>
              <a:xfrm>
                <a:off x="7110964" y="2649432"/>
                <a:ext cx="1252859" cy="307777"/>
              </a:xfrm>
              <a:prstGeom prst="rect">
                <a:avLst/>
              </a:prstGeom>
              <a:noFill/>
            </p:spPr>
            <p:txBody>
              <a:bodyPr wrap="square" rtlCol="0">
                <a:spAutoFit/>
              </a:bodyPr>
              <a:lstStyle/>
              <a:p>
                <a:r>
                  <a:rPr lang="nl-NL" sz="1400" dirty="0"/>
                  <a:t>Elektriciteit</a:t>
                </a:r>
              </a:p>
            </p:txBody>
          </p:sp>
        </p:grpSp>
        <p:sp>
          <p:nvSpPr>
            <p:cNvPr id="25" name="Vermenigvuldigingsteken 24">
              <a:extLst>
                <a:ext uri="{FF2B5EF4-FFF2-40B4-BE49-F238E27FC236}">
                  <a16:creationId xmlns:a16="http://schemas.microsoft.com/office/drawing/2014/main" xmlns="" id="{D1CFE830-1024-4A90-8F0F-2F2BFBCD035A}"/>
                </a:ext>
              </a:extLst>
            </p:cNvPr>
            <p:cNvSpPr/>
            <p:nvPr/>
          </p:nvSpPr>
          <p:spPr>
            <a:xfrm>
              <a:off x="4669509" y="5322442"/>
              <a:ext cx="268448" cy="26004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xmlns="" id="{519F2ACD-3F05-450D-8B8D-C87075489594}"/>
                </a:ext>
              </a:extLst>
            </p:cNvPr>
            <p:cNvCxnSpPr/>
            <p:nvPr/>
          </p:nvCxnSpPr>
          <p:spPr>
            <a:xfrm>
              <a:off x="2773598" y="6035727"/>
              <a:ext cx="4060271" cy="0"/>
            </a:xfrm>
            <a:prstGeom prst="line">
              <a:avLst/>
            </a:prstGeom>
            <a:ln w="38100">
              <a:solidFill>
                <a:srgbClr val="FF0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xmlns="" id="{28096883-59D7-43EA-9379-1F54BCF5C7D1}"/>
                </a:ext>
              </a:extLst>
            </p:cNvPr>
            <p:cNvCxnSpPr/>
            <p:nvPr/>
          </p:nvCxnSpPr>
          <p:spPr>
            <a:xfrm>
              <a:off x="2747094" y="6138166"/>
              <a:ext cx="4060271" cy="0"/>
            </a:xfrm>
            <a:prstGeom prst="line">
              <a:avLst/>
            </a:prstGeom>
            <a:ln w="38100">
              <a:solidFill>
                <a:schemeClr val="accent1"/>
              </a:solidFill>
              <a:headEnd type="triangle" w="med" len="med"/>
              <a:tailEnd type="none" w="lg" len="med"/>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xmlns="" id="{EFBEF81F-C0C1-4B16-97A3-A17953D61F11}"/>
                </a:ext>
              </a:extLst>
            </p:cNvPr>
            <p:cNvSpPr txBox="1"/>
            <p:nvPr/>
          </p:nvSpPr>
          <p:spPr>
            <a:xfrm>
              <a:off x="7032305" y="5896314"/>
              <a:ext cx="1252859" cy="307777"/>
            </a:xfrm>
            <a:prstGeom prst="rect">
              <a:avLst/>
            </a:prstGeom>
            <a:noFill/>
          </p:spPr>
          <p:txBody>
            <a:bodyPr wrap="square" rtlCol="0">
              <a:spAutoFit/>
            </a:bodyPr>
            <a:lstStyle/>
            <a:p>
              <a:r>
                <a:rPr lang="nl-NL" sz="1400" dirty="0"/>
                <a:t>Warmtenet</a:t>
              </a:r>
            </a:p>
          </p:txBody>
        </p:sp>
      </p:grpSp>
      <p:sp>
        <p:nvSpPr>
          <p:cNvPr id="34" name="Titel 1">
            <a:extLst>
              <a:ext uri="{FF2B5EF4-FFF2-40B4-BE49-F238E27FC236}">
                <a16:creationId xmlns:a16="http://schemas.microsoft.com/office/drawing/2014/main" xmlns="" id="{77051282-B585-45D7-B853-FD53F3698EE1}"/>
              </a:ext>
            </a:extLst>
          </p:cNvPr>
          <p:cNvSpPr txBox="1">
            <a:spLocks/>
          </p:cNvSpPr>
          <p:nvPr/>
        </p:nvSpPr>
        <p:spPr>
          <a:xfrm>
            <a:off x="441657" y="750586"/>
            <a:ext cx="10366320" cy="494411"/>
          </a:xfrm>
          <a:prstGeom prst="rect">
            <a:avLst/>
          </a:prstGeom>
        </p:spPr>
        <p:txBody>
          <a:bodyPr/>
          <a:lst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Roboto"/>
                <a:ea typeface="+mj-ea"/>
                <a:cs typeface="+mj-cs"/>
              </a:rPr>
              <a:t>Logische bronnen/technieken</a:t>
            </a:r>
          </a:p>
        </p:txBody>
      </p:sp>
      <p:pic>
        <p:nvPicPr>
          <p:cNvPr id="30" name="Afbeelding 29">
            <a:extLst>
              <a:ext uri="{FF2B5EF4-FFF2-40B4-BE49-F238E27FC236}">
                <a16:creationId xmlns:a16="http://schemas.microsoft.com/office/drawing/2014/main" xmlns="" id="{08AD98ED-B8C3-4C78-8597-A78C3EDF4A1B}"/>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74582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7FCF66-3AF9-4BA3-A2C4-006A4E24F01D}"/>
              </a:ext>
            </a:extLst>
          </p:cNvPr>
          <p:cNvSpPr>
            <a:spLocks noGrp="1"/>
          </p:cNvSpPr>
          <p:nvPr>
            <p:ph type="title"/>
          </p:nvPr>
        </p:nvSpPr>
        <p:spPr>
          <a:xfrm>
            <a:off x="1625754" y="1221921"/>
            <a:ext cx="10366320" cy="494411"/>
          </a:xfrm>
        </p:spPr>
        <p:txBody>
          <a:bodyPr/>
          <a:lstStyle/>
          <a:p>
            <a:r>
              <a:rPr lang="nl-NL" dirty="0"/>
              <a:t>Richting 1: </a:t>
            </a:r>
            <a:r>
              <a:rPr lang="nl-NL" dirty="0" err="1"/>
              <a:t>All</a:t>
            </a:r>
            <a:r>
              <a:rPr lang="nl-NL" dirty="0"/>
              <a:t> </a:t>
            </a:r>
            <a:r>
              <a:rPr lang="nl-NL" dirty="0" err="1"/>
              <a:t>electric</a:t>
            </a:r>
            <a:endParaRPr lang="nl-NL" dirty="0"/>
          </a:p>
        </p:txBody>
      </p:sp>
      <p:sp>
        <p:nvSpPr>
          <p:cNvPr id="4" name="Tijdelijke aanduiding voor tekst 3">
            <a:extLst>
              <a:ext uri="{FF2B5EF4-FFF2-40B4-BE49-F238E27FC236}">
                <a16:creationId xmlns:a16="http://schemas.microsoft.com/office/drawing/2014/main" xmlns="" id="{58E15CDC-97B0-4F9A-80A7-D1A4457F113C}"/>
              </a:ext>
            </a:extLst>
          </p:cNvPr>
          <p:cNvSpPr>
            <a:spLocks noGrp="1"/>
          </p:cNvSpPr>
          <p:nvPr>
            <p:ph type="body" sz="quarter" idx="11"/>
          </p:nvPr>
        </p:nvSpPr>
        <p:spPr>
          <a:xfrm>
            <a:off x="598583" y="2369415"/>
            <a:ext cx="8581253" cy="5544507"/>
          </a:xfrm>
        </p:spPr>
        <p:txBody>
          <a:bodyPr/>
          <a:lstStyle/>
          <a:p>
            <a:pPr marL="0" lvl="1" indent="0">
              <a:buNone/>
            </a:pPr>
            <a:r>
              <a:rPr lang="nl-NL" dirty="0"/>
              <a:t>U ziet bijvoorbeeld:</a:t>
            </a:r>
          </a:p>
          <a:p>
            <a:pPr marL="0" lvl="1" indent="0">
              <a:buNone/>
            </a:pPr>
            <a:endParaRPr lang="nl-NL" dirty="0"/>
          </a:p>
          <a:p>
            <a:pPr lvl="1"/>
            <a:r>
              <a:rPr lang="nl-NL" dirty="0"/>
              <a:t>Infrarood of elektrische ketel</a:t>
            </a:r>
          </a:p>
          <a:p>
            <a:pPr lvl="1"/>
            <a:endParaRPr lang="nl-NL" dirty="0"/>
          </a:p>
          <a:p>
            <a:pPr lvl="1"/>
            <a:r>
              <a:rPr lang="nl-NL" dirty="0"/>
              <a:t>Individuele warmtepompen</a:t>
            </a:r>
          </a:p>
        </p:txBody>
      </p:sp>
      <p:pic>
        <p:nvPicPr>
          <p:cNvPr id="5" name="Picture 2" descr="Afbeeldingsresultaat voor lucht water warmtepomp">
            <a:extLst>
              <a:ext uri="{FF2B5EF4-FFF2-40B4-BE49-F238E27FC236}">
                <a16:creationId xmlns:a16="http://schemas.microsoft.com/office/drawing/2014/main" xmlns="" id="{20A9C664-6A48-493E-B4FB-8EB6F2EA8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03752"/>
            <a:ext cx="2225223" cy="21471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xmlns="" id="{5D1EBD80-88E3-4B6D-8DDE-0BADB9422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8464" y="2803752"/>
            <a:ext cx="1276696" cy="1921793"/>
          </a:xfrm>
          <a:prstGeom prst="rect">
            <a:avLst/>
          </a:prstGeom>
        </p:spPr>
      </p:pic>
      <p:sp>
        <p:nvSpPr>
          <p:cNvPr id="9" name="OPPERVLAKTE-WATER…">
            <a:extLst>
              <a:ext uri="{FF2B5EF4-FFF2-40B4-BE49-F238E27FC236}">
                <a16:creationId xmlns:a16="http://schemas.microsoft.com/office/drawing/2014/main" xmlns="" id="{2319766E-9B0E-472E-B7CA-740D5C752782}"/>
              </a:ext>
            </a:extLst>
          </p:cNvPr>
          <p:cNvSpPr/>
          <p:nvPr/>
        </p:nvSpPr>
        <p:spPr>
          <a:xfrm>
            <a:off x="409744" y="1049786"/>
            <a:ext cx="838683" cy="838683"/>
          </a:xfrm>
          <a:prstGeom prst="roundRect">
            <a:avLst>
              <a:gd name="adj" fmla="val 31963"/>
            </a:avLst>
          </a:prstGeom>
          <a:solidFill>
            <a:srgbClr val="92D050"/>
          </a:solidFill>
          <a:ln w="38100">
            <a:solidFill>
              <a:srgbClr val="00B050"/>
            </a:solidFill>
            <a:miter lim="400000"/>
          </a:ln>
          <a:extLst>
            <a:ext uri="{C572A759-6A51-4108-AA02-DFA0A04FC94B}">
              <ma14:wrappingTextBoxFlag xmlns:ma14="http://schemas.microsoft.com/office/mac/drawingml/2011/main" xmlns="" val="1"/>
            </a:ext>
          </a:extLst>
        </p:spPr>
        <p:txBody>
          <a:bodyPr lIns="50800" tIns="50800" rIns="50800" bIns="50800" anchor="ctr"/>
          <a:lstStyle/>
          <a:p>
            <a:pPr marL="0" marR="0" lvl="0" indent="0" algn="ctr" defTabSz="584200" eaLnBrk="1" fontAlgn="auto" latinLnBrk="0" hangingPunct="0">
              <a:lnSpc>
                <a:spcPct val="100000"/>
              </a:lnSpc>
              <a:spcBef>
                <a:spcPts val="0"/>
              </a:spcBef>
              <a:spcAft>
                <a:spcPts val="0"/>
              </a:spcAft>
              <a:buClrTx/>
              <a:buSzTx/>
              <a:buFontTx/>
              <a:buNone/>
              <a:tabLst/>
              <a:defRPr sz="1800" b="0">
                <a:solidFill>
                  <a:srgbClr val="FFFFFF"/>
                </a:solidFill>
                <a:latin typeface="+mn-lt"/>
                <a:ea typeface="+mn-ea"/>
                <a:cs typeface="+mn-cs"/>
                <a:sym typeface="Helvetica Neue Medium"/>
              </a:defRPr>
            </a:pPr>
            <a:r>
              <a:rPr kumimoji="0" lang="nl-NL" sz="1000" b="0" i="0" u="none" strike="noStrike" kern="0" cap="none" spc="0" normalizeH="0" baseline="0" noProof="0" dirty="0">
                <a:ln>
                  <a:noFill/>
                </a:ln>
                <a:solidFill>
                  <a:srgbClr val="FFFFFF"/>
                </a:solidFill>
                <a:effectLst/>
                <a:uLnTx/>
                <a:uFillTx/>
                <a:latin typeface="Roboto" panose="020B0504020203020204"/>
                <a:sym typeface="Helvetica Neue Medium"/>
              </a:rPr>
              <a:t>ELEK-TRISCH</a:t>
            </a:r>
            <a:endParaRPr kumimoji="0" sz="1000" b="0" i="0" u="none" strike="noStrike" kern="0" cap="none" spc="0" normalizeH="0" baseline="0" noProof="0" dirty="0">
              <a:ln>
                <a:noFill/>
              </a:ln>
              <a:solidFill>
                <a:srgbClr val="FFFFFF"/>
              </a:solidFill>
              <a:effectLst/>
              <a:uLnTx/>
              <a:uFillTx/>
              <a:latin typeface="Roboto" panose="020B0504020203020204"/>
              <a:sym typeface="Helvetica Neue Medium"/>
            </a:endParaRPr>
          </a:p>
        </p:txBody>
      </p:sp>
      <p:pic>
        <p:nvPicPr>
          <p:cNvPr id="7" name="Afbeelding 6">
            <a:extLst>
              <a:ext uri="{FF2B5EF4-FFF2-40B4-BE49-F238E27FC236}">
                <a16:creationId xmlns:a16="http://schemas.microsoft.com/office/drawing/2014/main" xmlns="" id="{744D2010-2DA5-4E1E-B5F5-C106E6B5E335}"/>
              </a:ext>
            </a:extLst>
          </p:cNvPr>
          <p:cNvPicPr>
            <a:picLocks noChangeAspect="1"/>
          </p:cNvPicPr>
          <p:nvPr/>
        </p:nvPicPr>
        <p:blipFill>
          <a:blip r:embed="rId5"/>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05047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muur, binnen, grond, vloer&#10;&#10;Automatisch gegenereerde beschrijving">
            <a:extLst>
              <a:ext uri="{FF2B5EF4-FFF2-40B4-BE49-F238E27FC236}">
                <a16:creationId xmlns:a16="http://schemas.microsoft.com/office/drawing/2014/main" xmlns="" id="{12F8EB10-1933-4B1F-A9F2-7FE5146B1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207" y="1141892"/>
            <a:ext cx="2265134" cy="1510089"/>
          </a:xfrm>
          <a:prstGeom prst="rect">
            <a:avLst/>
          </a:prstGeom>
        </p:spPr>
      </p:pic>
      <p:sp>
        <p:nvSpPr>
          <p:cNvPr id="22" name="Tijdelijke aanduiding voor tekst 3">
            <a:extLst>
              <a:ext uri="{FF2B5EF4-FFF2-40B4-BE49-F238E27FC236}">
                <a16:creationId xmlns:a16="http://schemas.microsoft.com/office/drawing/2014/main" xmlns="" id="{098C14EA-DC7D-47CD-A22E-F83837DB626F}"/>
              </a:ext>
            </a:extLst>
          </p:cNvPr>
          <p:cNvSpPr txBox="1">
            <a:spLocks/>
          </p:cNvSpPr>
          <p:nvPr/>
        </p:nvSpPr>
        <p:spPr>
          <a:xfrm>
            <a:off x="598582" y="1896937"/>
            <a:ext cx="8581253" cy="4527614"/>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Roboto" panose="02000000000000000000" pitchFamily="2" charset="0"/>
              <a:buNone/>
            </a:pPr>
            <a:r>
              <a:rPr lang="nl-NL" dirty="0"/>
              <a:t>U merkt:</a:t>
            </a:r>
          </a:p>
          <a:p>
            <a:pPr marL="457200" lvl="1" indent="-457200">
              <a:buFont typeface="+mj-lt"/>
              <a:buAutoNum type="arabicPeriod"/>
            </a:pPr>
            <a:endParaRPr lang="nl-NL" dirty="0"/>
          </a:p>
          <a:p>
            <a:pPr>
              <a:buNone/>
            </a:pPr>
            <a:r>
              <a:rPr lang="nl-NL" sz="2400" dirty="0"/>
              <a:t>1. In veel gevallen ombouwen verwarmingsinstallatie</a:t>
            </a:r>
            <a:endParaRPr lang="nl-NL" sz="1400" dirty="0"/>
          </a:p>
          <a:p>
            <a:pPr>
              <a:buNone/>
            </a:pPr>
            <a:r>
              <a:rPr lang="nl-NL" sz="2400" dirty="0"/>
              <a:t>2. Gevel, dak en ramen beter isoleren</a:t>
            </a:r>
            <a:endParaRPr lang="nl-NL" sz="1400" dirty="0"/>
          </a:p>
          <a:p>
            <a:pPr>
              <a:buNone/>
            </a:pPr>
            <a:r>
              <a:rPr lang="nl-NL" sz="2400" dirty="0"/>
              <a:t>3. Geen tocht meer, daarom ventilatie nodig</a:t>
            </a:r>
            <a:endParaRPr lang="nl-NL" sz="1400" dirty="0"/>
          </a:p>
          <a:p>
            <a:pPr>
              <a:buNone/>
            </a:pPr>
            <a:r>
              <a:rPr lang="nl-NL" sz="2400" dirty="0"/>
              <a:t>4. Ruimte maken voor opstelling warmtepomp of andere apparatuur</a:t>
            </a:r>
            <a:endParaRPr lang="nl-NL" sz="1400" dirty="0"/>
          </a:p>
          <a:p>
            <a:pPr marL="0" lvl="1" indent="0">
              <a:buFont typeface="Roboto" panose="02000000000000000000" pitchFamily="2" charset="0"/>
              <a:buNone/>
            </a:pPr>
            <a:endParaRPr lang="nl-NL" dirty="0"/>
          </a:p>
          <a:p>
            <a:pPr marL="0" lvl="1" indent="0">
              <a:buFont typeface="Roboto" panose="02000000000000000000" pitchFamily="2" charset="0"/>
              <a:buNone/>
            </a:pPr>
            <a:endParaRPr lang="nl-NL" dirty="0"/>
          </a:p>
        </p:txBody>
      </p:sp>
      <p:pic>
        <p:nvPicPr>
          <p:cNvPr id="23" name="Afbeelding 22" descr="Afbeelding met binnen, muur, keuken, vloer&#10;&#10;Automatisch gegenereerde beschrijving">
            <a:extLst>
              <a:ext uri="{FF2B5EF4-FFF2-40B4-BE49-F238E27FC236}">
                <a16:creationId xmlns:a16="http://schemas.microsoft.com/office/drawing/2014/main" xmlns="" id="{E80D47BB-657D-4ECD-A04B-E0CBBE2237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0086" y="2992256"/>
            <a:ext cx="1523255" cy="2031007"/>
          </a:xfrm>
          <a:prstGeom prst="rect">
            <a:avLst/>
          </a:prstGeom>
        </p:spPr>
      </p:pic>
      <p:pic>
        <p:nvPicPr>
          <p:cNvPr id="10" name="Afbeelding 9">
            <a:extLst>
              <a:ext uri="{FF2B5EF4-FFF2-40B4-BE49-F238E27FC236}">
                <a16:creationId xmlns:a16="http://schemas.microsoft.com/office/drawing/2014/main" xmlns="" id="{F3A8BD3B-F8B4-4619-8AD5-3DD3959C83CD}"/>
              </a:ext>
            </a:extLst>
          </p:cNvPr>
          <p:cNvPicPr>
            <a:picLocks noChangeAspect="1"/>
          </p:cNvPicPr>
          <p:nvPr/>
        </p:nvPicPr>
        <p:blipFill>
          <a:blip r:embed="rId5"/>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98077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7FCF66-3AF9-4BA3-A2C4-006A4E24F01D}"/>
              </a:ext>
            </a:extLst>
          </p:cNvPr>
          <p:cNvSpPr>
            <a:spLocks noGrp="1"/>
          </p:cNvSpPr>
          <p:nvPr>
            <p:ph type="title"/>
          </p:nvPr>
        </p:nvSpPr>
        <p:spPr>
          <a:xfrm>
            <a:off x="1509532" y="1107767"/>
            <a:ext cx="10366320" cy="494411"/>
          </a:xfrm>
        </p:spPr>
        <p:txBody>
          <a:bodyPr/>
          <a:lstStyle/>
          <a:p>
            <a:r>
              <a:rPr lang="nl-NL" dirty="0"/>
              <a:t>Richting 2: Warmtenet</a:t>
            </a:r>
          </a:p>
        </p:txBody>
      </p:sp>
      <p:sp>
        <p:nvSpPr>
          <p:cNvPr id="4" name="Tijdelijke aanduiding voor tekst 3">
            <a:extLst>
              <a:ext uri="{FF2B5EF4-FFF2-40B4-BE49-F238E27FC236}">
                <a16:creationId xmlns:a16="http://schemas.microsoft.com/office/drawing/2014/main" xmlns="" id="{58E15CDC-97B0-4F9A-80A7-D1A4457F113C}"/>
              </a:ext>
            </a:extLst>
          </p:cNvPr>
          <p:cNvSpPr>
            <a:spLocks noGrp="1"/>
          </p:cNvSpPr>
          <p:nvPr>
            <p:ph type="body" sz="quarter" idx="11"/>
          </p:nvPr>
        </p:nvSpPr>
        <p:spPr>
          <a:xfrm>
            <a:off x="635376" y="2134541"/>
            <a:ext cx="10368000" cy="5544507"/>
          </a:xfrm>
        </p:spPr>
        <p:txBody>
          <a:bodyPr/>
          <a:lstStyle/>
          <a:p>
            <a:pPr marL="0" lvl="1" indent="0">
              <a:buNone/>
            </a:pPr>
            <a:r>
              <a:rPr lang="nl-NL" dirty="0"/>
              <a:t>U ziet bijvoorbeeld:</a:t>
            </a:r>
          </a:p>
          <a:p>
            <a:r>
              <a:rPr lang="nl-NL" dirty="0"/>
              <a:t> </a:t>
            </a:r>
            <a:endParaRPr lang="nl-NL" sz="1100" dirty="0"/>
          </a:p>
          <a:p>
            <a:r>
              <a:rPr lang="nl-NL" dirty="0"/>
              <a:t>Een warmtenet. Bron moet een temperatuur van &gt;70°C hebben</a:t>
            </a:r>
          </a:p>
          <a:p>
            <a:r>
              <a:rPr lang="nl-NL" dirty="0"/>
              <a:t> </a:t>
            </a:r>
            <a:endParaRPr lang="nl-NL" sz="1100" dirty="0"/>
          </a:p>
          <a:p>
            <a:r>
              <a:rPr lang="nl-NL" dirty="0"/>
              <a:t>Denk aan:</a:t>
            </a:r>
          </a:p>
          <a:p>
            <a:endParaRPr lang="nl-NL" sz="1100" dirty="0"/>
          </a:p>
          <a:p>
            <a:pPr lvl="0"/>
            <a:r>
              <a:rPr lang="nl-NL" dirty="0"/>
              <a:t>Diepe aardwarmte (‘geothermie’)</a:t>
            </a:r>
            <a:endParaRPr lang="nl-NL" sz="1100" dirty="0"/>
          </a:p>
          <a:p>
            <a:pPr lvl="0"/>
            <a:r>
              <a:rPr lang="nl-NL" dirty="0"/>
              <a:t>Centraal warmtenet (‘Leiding over Oost’, uit Rotterdam) </a:t>
            </a:r>
            <a:endParaRPr lang="nl-NL" sz="1100" dirty="0"/>
          </a:p>
          <a:p>
            <a:pPr lvl="0"/>
            <a:r>
              <a:rPr lang="nl-NL" dirty="0"/>
              <a:t>Oppervlaktewater (‘TEO’)</a:t>
            </a:r>
            <a:endParaRPr lang="nl-NL" sz="1100" dirty="0"/>
          </a:p>
          <a:p>
            <a:pPr lvl="1"/>
            <a:endParaRPr lang="nl-NL" dirty="0"/>
          </a:p>
          <a:p>
            <a:pPr lvl="2"/>
            <a:endParaRPr lang="nl-NL" dirty="0"/>
          </a:p>
        </p:txBody>
      </p:sp>
      <p:pic>
        <p:nvPicPr>
          <p:cNvPr id="5" name="Afbeelding 4">
            <a:extLst>
              <a:ext uri="{FF2B5EF4-FFF2-40B4-BE49-F238E27FC236}">
                <a16:creationId xmlns:a16="http://schemas.microsoft.com/office/drawing/2014/main" xmlns="" id="{AF7ACB1C-60B4-43B9-A9DE-5C1826C889C8}"/>
              </a:ext>
            </a:extLst>
          </p:cNvPr>
          <p:cNvPicPr>
            <a:picLocks noChangeAspect="1"/>
          </p:cNvPicPr>
          <p:nvPr/>
        </p:nvPicPr>
        <p:blipFill>
          <a:blip r:embed="rId3"/>
          <a:stretch>
            <a:fillRect/>
          </a:stretch>
        </p:blipFill>
        <p:spPr>
          <a:xfrm>
            <a:off x="8019056" y="964272"/>
            <a:ext cx="2762250" cy="1657350"/>
          </a:xfrm>
          <a:prstGeom prst="rect">
            <a:avLst/>
          </a:prstGeom>
        </p:spPr>
      </p:pic>
      <p:sp>
        <p:nvSpPr>
          <p:cNvPr id="6" name="RESTWARMTE ROTTERDAM…">
            <a:extLst>
              <a:ext uri="{FF2B5EF4-FFF2-40B4-BE49-F238E27FC236}">
                <a16:creationId xmlns:a16="http://schemas.microsoft.com/office/drawing/2014/main" xmlns="" id="{424CEE79-C9A4-414A-96A2-C44700DD8529}"/>
              </a:ext>
            </a:extLst>
          </p:cNvPr>
          <p:cNvSpPr/>
          <p:nvPr/>
        </p:nvSpPr>
        <p:spPr>
          <a:xfrm>
            <a:off x="416605" y="979054"/>
            <a:ext cx="831395" cy="831395"/>
          </a:xfrm>
          <a:prstGeom prst="roundRect">
            <a:avLst>
              <a:gd name="adj" fmla="val 31963"/>
            </a:avLst>
          </a:prstGeom>
          <a:solidFill>
            <a:srgbClr val="FF644E"/>
          </a:solidFill>
          <a:ln w="38100">
            <a:solidFill>
              <a:srgbClr val="FF644E">
                <a:hueOff val="-82419"/>
                <a:satOff val="-9513"/>
                <a:lumOff val="-16343"/>
              </a:srgbClr>
            </a:solidFill>
            <a:miter lim="400000"/>
          </a:ln>
          <a:extLst>
            <a:ext uri="{C572A759-6A51-4108-AA02-DFA0A04FC94B}">
              <ma14:wrappingTextBoxFlag xmlns:ma14="http://schemas.microsoft.com/office/mac/drawingml/2011/main" xmlns="" val="1"/>
            </a:ext>
          </a:extLst>
        </p:spPr>
        <p:txBody>
          <a:bodyPr lIns="50800" tIns="50800" rIns="50800" bIns="50800" anchor="ctr"/>
          <a:lstStyle/>
          <a:p>
            <a:pPr marL="0" marR="0" lvl="0" indent="0" algn="ctr" defTabSz="584200" eaLnBrk="1" fontAlgn="auto" latinLnBrk="0" hangingPunct="0">
              <a:lnSpc>
                <a:spcPct val="100000"/>
              </a:lnSpc>
              <a:spcBef>
                <a:spcPts val="0"/>
              </a:spcBef>
              <a:spcAft>
                <a:spcPts val="0"/>
              </a:spcAft>
              <a:buClrTx/>
              <a:buSzTx/>
              <a:buFontTx/>
              <a:buNone/>
              <a:tabLst/>
              <a:defRPr sz="2400" b="0">
                <a:solidFill>
                  <a:srgbClr val="FFFFFF"/>
                </a:solidFill>
                <a:latin typeface="+mn-lt"/>
                <a:ea typeface="+mn-ea"/>
                <a:cs typeface="+mn-cs"/>
                <a:sym typeface="Helvetica Neue Medium"/>
              </a:defRPr>
            </a:pPr>
            <a:r>
              <a:rPr kumimoji="0" lang="nl-NL" sz="1000" b="0" i="0" u="none" strike="noStrike" kern="0" cap="none" spc="0" normalizeH="0" baseline="0" noProof="0" dirty="0">
                <a:ln>
                  <a:noFill/>
                </a:ln>
                <a:solidFill>
                  <a:srgbClr val="FFFFFF"/>
                </a:solidFill>
                <a:effectLst/>
                <a:uLnTx/>
                <a:uFillTx/>
                <a:latin typeface="Roboto" panose="020B0504020203020204"/>
                <a:sym typeface="Helvetica Neue Medium"/>
              </a:rPr>
              <a:t>WARMTE</a:t>
            </a:r>
            <a:endParaRPr kumimoji="0" sz="1000" b="0" i="0" u="none" strike="noStrike" kern="0" cap="none" spc="0" normalizeH="0" baseline="0" noProof="0" dirty="0">
              <a:ln>
                <a:noFill/>
              </a:ln>
              <a:solidFill>
                <a:srgbClr val="FFFFFF"/>
              </a:solidFill>
              <a:effectLst/>
              <a:uLnTx/>
              <a:uFillTx/>
              <a:latin typeface="Roboto" panose="020B0504020203020204"/>
              <a:sym typeface="Helvetica Neue Medium"/>
            </a:endParaRPr>
          </a:p>
        </p:txBody>
      </p:sp>
      <p:pic>
        <p:nvPicPr>
          <p:cNvPr id="9" name="Afbeelding 8">
            <a:extLst>
              <a:ext uri="{FF2B5EF4-FFF2-40B4-BE49-F238E27FC236}">
                <a16:creationId xmlns:a16="http://schemas.microsoft.com/office/drawing/2014/main" xmlns="" id="{7DAB47E9-1AA1-45F6-9E5B-11C6253432A0}"/>
              </a:ext>
            </a:extLst>
          </p:cNvPr>
          <p:cNvPicPr>
            <a:picLocks noChangeAspect="1"/>
          </p:cNvPicPr>
          <p:nvPr/>
        </p:nvPicPr>
        <p:blipFill>
          <a:blip r:embed="rId4"/>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1049769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vloer, binnen, muur, badkamer&#10;&#10;Automatisch gegenereerde beschrijving">
            <a:extLst>
              <a:ext uri="{FF2B5EF4-FFF2-40B4-BE49-F238E27FC236}">
                <a16:creationId xmlns:a16="http://schemas.microsoft.com/office/drawing/2014/main" xmlns="" id="{A2C47BE2-873C-4E9D-8CAD-C3B0952AD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4385" y="1217346"/>
            <a:ext cx="2013452" cy="1510089"/>
          </a:xfrm>
          <a:prstGeom prst="rect">
            <a:avLst/>
          </a:prstGeom>
        </p:spPr>
      </p:pic>
      <p:pic>
        <p:nvPicPr>
          <p:cNvPr id="23" name="Afbeelding 22">
            <a:extLst>
              <a:ext uri="{FF2B5EF4-FFF2-40B4-BE49-F238E27FC236}">
                <a16:creationId xmlns:a16="http://schemas.microsoft.com/office/drawing/2014/main" xmlns="" id="{45C0E7CE-32C0-49AF-BB7C-E75E2E56EE92}"/>
              </a:ext>
            </a:extLst>
          </p:cNvPr>
          <p:cNvPicPr>
            <a:picLocks noChangeAspect="1"/>
          </p:cNvPicPr>
          <p:nvPr/>
        </p:nvPicPr>
        <p:blipFill rotWithShape="1">
          <a:blip r:embed="rId4"/>
          <a:srcRect l="5549" t="6386" r="5630"/>
          <a:stretch/>
        </p:blipFill>
        <p:spPr>
          <a:xfrm>
            <a:off x="8834594" y="3189800"/>
            <a:ext cx="2092310" cy="2105976"/>
          </a:xfrm>
          <a:prstGeom prst="rect">
            <a:avLst/>
          </a:prstGeom>
          <a:ln>
            <a:solidFill>
              <a:schemeClr val="bg1"/>
            </a:solidFill>
          </a:ln>
        </p:spPr>
      </p:pic>
      <p:sp>
        <p:nvSpPr>
          <p:cNvPr id="19" name="Tijdelijke aanduiding voor tekst 3">
            <a:extLst>
              <a:ext uri="{FF2B5EF4-FFF2-40B4-BE49-F238E27FC236}">
                <a16:creationId xmlns:a16="http://schemas.microsoft.com/office/drawing/2014/main" xmlns="" id="{3B32FEB0-930D-401B-B544-2AD213F624C8}"/>
              </a:ext>
            </a:extLst>
          </p:cNvPr>
          <p:cNvSpPr txBox="1">
            <a:spLocks/>
          </p:cNvSpPr>
          <p:nvPr/>
        </p:nvSpPr>
        <p:spPr>
          <a:xfrm>
            <a:off x="598582" y="1896936"/>
            <a:ext cx="8581253" cy="4961063"/>
          </a:xfrm>
          <a:prstGeom prst="rect">
            <a:avLst/>
          </a:prstGeom>
        </p:spPr>
        <p:txBody>
          <a:bodyPr vert="horz" lIns="0" tIns="0" rIns="0" bIns="0" rtlCol="0">
            <a:normAutofit/>
          </a:bodyPr>
          <a:lstStyle>
            <a:lvl1pPr marL="0" indent="0" algn="l" defTabSz="914400" rtl="0" eaLnBrk="1" latinLnBrk="0" hangingPunct="1">
              <a:lnSpc>
                <a:spcPts val="3600"/>
              </a:lnSpc>
              <a:spcBef>
                <a:spcPts val="0"/>
              </a:spcBef>
              <a:buClr>
                <a:schemeClr val="bg1"/>
              </a:buClr>
              <a:buSzPct val="25000"/>
              <a:buFont typeface="Roboto" panose="020B0504020203020204" pitchFamily="34" charset="0"/>
              <a:buChar char="'"/>
              <a:defRPr sz="2200" b="0" kern="1200">
                <a:solidFill>
                  <a:schemeClr val="tx1"/>
                </a:solidFill>
                <a:latin typeface="+mn-lt"/>
                <a:ea typeface="+mn-ea"/>
                <a:cs typeface="+mn-cs"/>
              </a:defRPr>
            </a:lvl1pPr>
            <a:lvl2pPr marL="360000" indent="-360000" algn="l" defTabSz="914400" rtl="0" eaLnBrk="1" latinLnBrk="0" hangingPunct="1">
              <a:lnSpc>
                <a:spcPts val="3600"/>
              </a:lnSpc>
              <a:spcBef>
                <a:spcPts val="0"/>
              </a:spcBef>
              <a:buClr>
                <a:schemeClr val="tx1"/>
              </a:buClr>
              <a:buSzPct val="100000"/>
              <a:buFont typeface="Roboto" panose="02000000000000000000" pitchFamily="2" charset="0"/>
              <a:buChar char="–"/>
              <a:defRPr lang="nl-NL" sz="2200" kern="1200" dirty="0">
                <a:solidFill>
                  <a:schemeClr val="tx1"/>
                </a:solidFill>
                <a:latin typeface="+mn-lt"/>
                <a:ea typeface="+mn-ea"/>
                <a:cs typeface="+mn-cs"/>
              </a:defRPr>
            </a:lvl2pPr>
            <a:lvl3pPr marL="720000" indent="-360000" algn="l" defTabSz="914400" rtl="0" eaLnBrk="1" latinLnBrk="0" hangingPunct="1">
              <a:lnSpc>
                <a:spcPts val="3600"/>
              </a:lnSpc>
              <a:spcBef>
                <a:spcPts val="0"/>
              </a:spcBef>
              <a:buFont typeface="Roboto" panose="02000000000000000000" pitchFamily="2" charset="0"/>
              <a:buChar char="–"/>
              <a:defRPr sz="2200" kern="1200">
                <a:solidFill>
                  <a:schemeClr val="tx1"/>
                </a:solidFill>
                <a:latin typeface="+mn-lt"/>
                <a:ea typeface="+mn-ea"/>
                <a:cs typeface="+mn-cs"/>
              </a:defRPr>
            </a:lvl3pPr>
            <a:lvl4pPr marL="108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4pPr>
            <a:lvl5pPr marL="1440000" indent="-360000" algn="l" defTabSz="914400" rtl="0" eaLnBrk="1" latinLnBrk="0" hangingPunct="1">
              <a:lnSpc>
                <a:spcPts val="3600"/>
              </a:lnSpc>
              <a:spcBef>
                <a:spcPts val="0"/>
              </a:spcBef>
              <a:buFont typeface="Roboto" panose="020B0504020203020204" pitchFamily="34" charset="0"/>
              <a:buChar char="–"/>
              <a:defRPr sz="2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Roboto" panose="02000000000000000000" pitchFamily="2" charset="0"/>
              <a:buNone/>
            </a:pPr>
            <a:r>
              <a:rPr lang="nl-NL" dirty="0"/>
              <a:t>U merkt:</a:t>
            </a:r>
          </a:p>
          <a:p>
            <a:pPr marL="0" lvl="1" indent="0">
              <a:buFont typeface="Roboto" panose="02000000000000000000" pitchFamily="2" charset="0"/>
              <a:buNone/>
            </a:pPr>
            <a:endParaRPr lang="nl-NL" dirty="0"/>
          </a:p>
          <a:p>
            <a:r>
              <a:rPr lang="nl-NL" sz="2400" dirty="0"/>
              <a:t>1. Niet direct ombouwen verwarmingsinstallatie nodig</a:t>
            </a:r>
            <a:endParaRPr lang="nl-NL" sz="1400" dirty="0"/>
          </a:p>
          <a:p>
            <a:pPr>
              <a:buNone/>
            </a:pPr>
            <a:r>
              <a:rPr lang="nl-NL" sz="2400" dirty="0"/>
              <a:t>2. Niet direct Isolatie nodig van gevel, dak en ramen</a:t>
            </a:r>
            <a:endParaRPr lang="nl-NL" sz="1400" dirty="0"/>
          </a:p>
          <a:p>
            <a:pPr>
              <a:buNone/>
            </a:pPr>
            <a:r>
              <a:rPr lang="nl-NL" sz="2400" dirty="0"/>
              <a:t>3. Niet direct ventilatie nodig</a:t>
            </a:r>
            <a:endParaRPr lang="nl-NL" sz="1400" dirty="0"/>
          </a:p>
          <a:p>
            <a:pPr>
              <a:buNone/>
            </a:pPr>
            <a:r>
              <a:rPr lang="nl-NL" sz="2400" dirty="0"/>
              <a:t>4. Wel direct ruimte nodig voor opstelling warmte-unit</a:t>
            </a:r>
            <a:endParaRPr lang="nl-NL" sz="1400" dirty="0"/>
          </a:p>
          <a:p>
            <a:r>
              <a:rPr lang="nl-NL" sz="2400" dirty="0"/>
              <a:t> </a:t>
            </a:r>
          </a:p>
          <a:p>
            <a:r>
              <a:rPr lang="nl-NL" sz="2400" dirty="0"/>
              <a:t>Maatregelen zoals isoleren en vloerverwarming kunt u nemen bij momenten zoals een verbouwing.</a:t>
            </a:r>
            <a:endParaRPr lang="nl-NL" sz="1400" dirty="0"/>
          </a:p>
          <a:p>
            <a:pPr marL="0" lvl="1" indent="0">
              <a:buFont typeface="Roboto" panose="02000000000000000000" pitchFamily="2" charset="0"/>
              <a:buNone/>
            </a:pPr>
            <a:endParaRPr lang="nl-NL" dirty="0"/>
          </a:p>
          <a:p>
            <a:pPr marL="0" lvl="1" indent="0">
              <a:buFont typeface="Roboto" panose="02000000000000000000" pitchFamily="2" charset="0"/>
              <a:buNone/>
            </a:pPr>
            <a:endParaRPr lang="nl-NL" dirty="0"/>
          </a:p>
        </p:txBody>
      </p:sp>
      <p:pic>
        <p:nvPicPr>
          <p:cNvPr id="9" name="Afbeelding 8">
            <a:extLst>
              <a:ext uri="{FF2B5EF4-FFF2-40B4-BE49-F238E27FC236}">
                <a16:creationId xmlns:a16="http://schemas.microsoft.com/office/drawing/2014/main" xmlns="" id="{E0BBE095-38E2-4322-897F-065C14F11875}"/>
              </a:ext>
            </a:extLst>
          </p:cNvPr>
          <p:cNvPicPr>
            <a:picLocks noChangeAspect="1"/>
          </p:cNvPicPr>
          <p:nvPr/>
        </p:nvPicPr>
        <p:blipFill>
          <a:blip r:embed="rId5"/>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0074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A1D7EE8-3A5F-4B74-8F73-6008127456B9}"/>
              </a:ext>
            </a:extLst>
          </p:cNvPr>
          <p:cNvSpPr>
            <a:spLocks noGrp="1"/>
          </p:cNvSpPr>
          <p:nvPr>
            <p:ph type="title"/>
          </p:nvPr>
        </p:nvSpPr>
        <p:spPr/>
        <p:txBody>
          <a:bodyPr/>
          <a:lstStyle/>
          <a:p>
            <a:r>
              <a:rPr lang="nl-NL" dirty="0"/>
              <a:t>Drie scenario’s</a:t>
            </a:r>
          </a:p>
        </p:txBody>
      </p:sp>
      <p:sp>
        <p:nvSpPr>
          <p:cNvPr id="4" name="Tijdelijke aanduiding voor tekst 3">
            <a:extLst>
              <a:ext uri="{FF2B5EF4-FFF2-40B4-BE49-F238E27FC236}">
                <a16:creationId xmlns:a16="http://schemas.microsoft.com/office/drawing/2014/main" xmlns="" id="{3103AB24-9B5A-4727-9E56-0E87FE3565E6}"/>
              </a:ext>
            </a:extLst>
          </p:cNvPr>
          <p:cNvSpPr>
            <a:spLocks noGrp="1"/>
          </p:cNvSpPr>
          <p:nvPr>
            <p:ph type="body" sz="quarter" idx="11"/>
          </p:nvPr>
        </p:nvSpPr>
        <p:spPr>
          <a:xfrm>
            <a:off x="576000" y="2054086"/>
            <a:ext cx="10368000" cy="4664766"/>
          </a:xfrm>
        </p:spPr>
        <p:txBody>
          <a:bodyPr>
            <a:normAutofit/>
          </a:bodyPr>
          <a:lstStyle/>
          <a:p>
            <a:r>
              <a:rPr lang="nl-NL" dirty="0"/>
              <a:t>1. ‘</a:t>
            </a:r>
            <a:r>
              <a:rPr lang="nl-NL" dirty="0" err="1"/>
              <a:t>All</a:t>
            </a:r>
            <a:r>
              <a:rPr lang="nl-NL" dirty="0"/>
              <a:t> </a:t>
            </a:r>
            <a:r>
              <a:rPr lang="nl-NL" dirty="0" err="1"/>
              <a:t>electric</a:t>
            </a:r>
            <a:r>
              <a:rPr lang="nl-NL" dirty="0"/>
              <a:t>’: individuele warmtepompen</a:t>
            </a:r>
          </a:p>
          <a:p>
            <a:endParaRPr lang="nl-NL" sz="1200" dirty="0"/>
          </a:p>
          <a:p>
            <a:r>
              <a:rPr lang="nl-NL" dirty="0"/>
              <a:t>2. Als wijk ons eigen warmtenet, met lokale bronnen (zoals ‘TEO’)</a:t>
            </a:r>
          </a:p>
          <a:p>
            <a:endParaRPr lang="nl-NL" sz="1200" dirty="0"/>
          </a:p>
          <a:p>
            <a:r>
              <a:rPr lang="nl-NL" dirty="0"/>
              <a:t>3. Warmtenet Rotterdam (‘leiding over Oost’)</a:t>
            </a:r>
            <a:endParaRPr lang="nl-NL" sz="1100" dirty="0"/>
          </a:p>
          <a:p>
            <a:pPr lvl="2"/>
            <a:endParaRPr lang="nl-NL" dirty="0"/>
          </a:p>
          <a:p>
            <a:pPr lvl="1"/>
            <a:endParaRPr lang="nl-NL" dirty="0"/>
          </a:p>
          <a:p>
            <a:pPr lvl="1"/>
            <a:endParaRPr lang="nl-NL" dirty="0"/>
          </a:p>
        </p:txBody>
      </p:sp>
      <p:pic>
        <p:nvPicPr>
          <p:cNvPr id="5" name="Afbeelding 4">
            <a:extLst>
              <a:ext uri="{FF2B5EF4-FFF2-40B4-BE49-F238E27FC236}">
                <a16:creationId xmlns:a16="http://schemas.microsoft.com/office/drawing/2014/main" xmlns="" id="{3768E77E-788C-4F5B-96D4-F1DFE2F6B500}"/>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367660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195FBF-4B32-4E44-8034-28D813E3E989}"/>
              </a:ext>
            </a:extLst>
          </p:cNvPr>
          <p:cNvSpPr>
            <a:spLocks noGrp="1"/>
          </p:cNvSpPr>
          <p:nvPr>
            <p:ph type="title"/>
          </p:nvPr>
        </p:nvSpPr>
        <p:spPr/>
        <p:txBody>
          <a:bodyPr/>
          <a:lstStyle/>
          <a:p>
            <a:r>
              <a:rPr lang="nl-NL" dirty="0"/>
              <a:t>Wat gaan wij nu doen?</a:t>
            </a:r>
          </a:p>
        </p:txBody>
      </p:sp>
      <p:sp>
        <p:nvSpPr>
          <p:cNvPr id="4" name="Tijdelijke aanduiding voor tekst 3">
            <a:extLst>
              <a:ext uri="{FF2B5EF4-FFF2-40B4-BE49-F238E27FC236}">
                <a16:creationId xmlns:a16="http://schemas.microsoft.com/office/drawing/2014/main" xmlns="" id="{72EABF51-F5A0-4FEC-99A7-7813093C485B}"/>
              </a:ext>
            </a:extLst>
          </p:cNvPr>
          <p:cNvSpPr>
            <a:spLocks noGrp="1"/>
          </p:cNvSpPr>
          <p:nvPr>
            <p:ph type="body" sz="quarter" idx="11"/>
          </p:nvPr>
        </p:nvSpPr>
        <p:spPr>
          <a:xfrm>
            <a:off x="576000" y="1801877"/>
            <a:ext cx="10368000" cy="5056124"/>
          </a:xfrm>
        </p:spPr>
        <p:txBody>
          <a:bodyPr>
            <a:normAutofit/>
          </a:bodyPr>
          <a:lstStyle/>
          <a:p>
            <a:pPr lvl="1"/>
            <a:r>
              <a:rPr lang="nl-NL" dirty="0"/>
              <a:t>Drie scenario’s analyseren</a:t>
            </a:r>
          </a:p>
          <a:p>
            <a:pPr lvl="1"/>
            <a:endParaRPr lang="nl-NL" dirty="0"/>
          </a:p>
          <a:p>
            <a:pPr lvl="1"/>
            <a:r>
              <a:rPr lang="nl-NL" dirty="0"/>
              <a:t>Afweging/vergelijking van varianten op basis van:</a:t>
            </a:r>
          </a:p>
          <a:p>
            <a:pPr lvl="2"/>
            <a:r>
              <a:rPr lang="nl-NL" dirty="0"/>
              <a:t>Energie en CO2</a:t>
            </a:r>
          </a:p>
          <a:p>
            <a:pPr lvl="2"/>
            <a:r>
              <a:rPr lang="nl-NL" dirty="0"/>
              <a:t>Financiën</a:t>
            </a:r>
          </a:p>
          <a:p>
            <a:pPr lvl="2"/>
            <a:r>
              <a:rPr lang="nl-NL" dirty="0"/>
              <a:t>Impact op ruimte</a:t>
            </a:r>
          </a:p>
          <a:p>
            <a:pPr lvl="2"/>
            <a:r>
              <a:rPr lang="nl-NL" dirty="0"/>
              <a:t>Impact op woning</a:t>
            </a:r>
          </a:p>
          <a:p>
            <a:pPr lvl="2"/>
            <a:r>
              <a:rPr lang="nl-NL" dirty="0"/>
              <a:t>Aanpak: wanneer wat doen? Kort en lange termijn</a:t>
            </a:r>
          </a:p>
          <a:p>
            <a:pPr lvl="2"/>
            <a:endParaRPr lang="nl-NL" dirty="0"/>
          </a:p>
          <a:p>
            <a:pPr lvl="1"/>
            <a:r>
              <a:rPr lang="nl-NL" dirty="0"/>
              <a:t>Omgevingskansen?</a:t>
            </a:r>
          </a:p>
          <a:p>
            <a:pPr lvl="2"/>
            <a:endParaRPr lang="nl-NL" dirty="0"/>
          </a:p>
          <a:p>
            <a:pPr lvl="2"/>
            <a:endParaRPr lang="nl-NL" dirty="0"/>
          </a:p>
          <a:p>
            <a:pPr lvl="2"/>
            <a:endParaRPr lang="nl-NL" dirty="0"/>
          </a:p>
        </p:txBody>
      </p:sp>
      <p:pic>
        <p:nvPicPr>
          <p:cNvPr id="5" name="Afbeelding 4">
            <a:extLst>
              <a:ext uri="{FF2B5EF4-FFF2-40B4-BE49-F238E27FC236}">
                <a16:creationId xmlns:a16="http://schemas.microsoft.com/office/drawing/2014/main" xmlns="" id="{19A036DC-CB3D-4307-9EAC-B90F208DF98E}"/>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158399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C5E631-98A7-48B8-A7AF-5F8EC3342350}"/>
              </a:ext>
            </a:extLst>
          </p:cNvPr>
          <p:cNvSpPr>
            <a:spLocks noGrp="1"/>
          </p:cNvSpPr>
          <p:nvPr>
            <p:ph type="title"/>
          </p:nvPr>
        </p:nvSpPr>
        <p:spPr/>
        <p:txBody>
          <a:bodyPr/>
          <a:lstStyle/>
          <a:p>
            <a:r>
              <a:rPr lang="nl-NL" dirty="0"/>
              <a:t>Omgevingskansen?</a:t>
            </a:r>
          </a:p>
        </p:txBody>
      </p:sp>
      <p:sp>
        <p:nvSpPr>
          <p:cNvPr id="4" name="Tijdelijke aanduiding voor tekst 3">
            <a:extLst>
              <a:ext uri="{FF2B5EF4-FFF2-40B4-BE49-F238E27FC236}">
                <a16:creationId xmlns:a16="http://schemas.microsoft.com/office/drawing/2014/main" xmlns="" id="{E2CE7627-53FA-46DA-868E-200BD50B9B56}"/>
              </a:ext>
            </a:extLst>
          </p:cNvPr>
          <p:cNvSpPr>
            <a:spLocks noGrp="1"/>
          </p:cNvSpPr>
          <p:nvPr>
            <p:ph type="body" sz="quarter" idx="11"/>
          </p:nvPr>
        </p:nvSpPr>
        <p:spPr>
          <a:xfrm>
            <a:off x="457247" y="1782280"/>
            <a:ext cx="10368000" cy="4582894"/>
          </a:xfrm>
        </p:spPr>
        <p:txBody>
          <a:bodyPr/>
          <a:lstStyle/>
          <a:p>
            <a:pPr lvl="1"/>
            <a:r>
              <a:rPr lang="nl-NL" dirty="0"/>
              <a:t>Omgevingswarmte</a:t>
            </a:r>
          </a:p>
          <a:p>
            <a:pPr lvl="2"/>
            <a:r>
              <a:rPr lang="nl-NL" dirty="0"/>
              <a:t>Oppervlaktewater</a:t>
            </a:r>
          </a:p>
          <a:p>
            <a:pPr lvl="2"/>
            <a:r>
              <a:rPr lang="nl-NL" dirty="0"/>
              <a:t>Drinkwater</a:t>
            </a:r>
          </a:p>
          <a:p>
            <a:pPr lvl="2"/>
            <a:r>
              <a:rPr lang="nl-NL" dirty="0"/>
              <a:t>Afvalwater/riolering</a:t>
            </a:r>
          </a:p>
          <a:p>
            <a:pPr lvl="2"/>
            <a:endParaRPr lang="nl-NL" dirty="0"/>
          </a:p>
          <a:p>
            <a:pPr lvl="1"/>
            <a:r>
              <a:rPr lang="nl-NL" dirty="0"/>
              <a:t>Koppeling met ander gebouwen</a:t>
            </a:r>
          </a:p>
          <a:p>
            <a:pPr lvl="2"/>
            <a:r>
              <a:rPr lang="nl-NL" dirty="0" err="1"/>
              <a:t>Alrijne</a:t>
            </a:r>
            <a:r>
              <a:rPr lang="nl-NL" dirty="0"/>
              <a:t> Ziekenhuis</a:t>
            </a:r>
          </a:p>
          <a:p>
            <a:pPr marL="360000" lvl="2" indent="0">
              <a:buNone/>
            </a:pPr>
            <a:endParaRPr lang="nl-NL" dirty="0"/>
          </a:p>
          <a:p>
            <a:pPr lvl="1"/>
            <a:endParaRPr lang="nl-NL" dirty="0"/>
          </a:p>
        </p:txBody>
      </p:sp>
      <p:pic>
        <p:nvPicPr>
          <p:cNvPr id="5" name="Afbeelding 4">
            <a:extLst>
              <a:ext uri="{FF2B5EF4-FFF2-40B4-BE49-F238E27FC236}">
                <a16:creationId xmlns:a16="http://schemas.microsoft.com/office/drawing/2014/main" xmlns="" id="{FED0103E-27D3-4873-A5F1-03EDDC680315}"/>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90486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2A2F97B-7097-4D0F-9D05-51C2772D5BEA}"/>
              </a:ext>
            </a:extLst>
          </p:cNvPr>
          <p:cNvSpPr>
            <a:spLocks noGrp="1"/>
          </p:cNvSpPr>
          <p:nvPr>
            <p:ph type="title"/>
          </p:nvPr>
        </p:nvSpPr>
        <p:spPr/>
        <p:txBody>
          <a:bodyPr/>
          <a:lstStyle/>
          <a:p>
            <a:r>
              <a:rPr lang="en-US" dirty="0" err="1"/>
              <a:t>Inhoud</a:t>
            </a:r>
            <a:endParaRPr lang="nl-NL" dirty="0"/>
          </a:p>
        </p:txBody>
      </p:sp>
      <p:sp>
        <p:nvSpPr>
          <p:cNvPr id="3" name="Tijdelijke aanduiding voor tekst 2">
            <a:extLst>
              <a:ext uri="{FF2B5EF4-FFF2-40B4-BE49-F238E27FC236}">
                <a16:creationId xmlns:a16="http://schemas.microsoft.com/office/drawing/2014/main" xmlns="" id="{03721D3F-9281-4D81-9A39-2C5690DBCC16}"/>
              </a:ext>
            </a:extLst>
          </p:cNvPr>
          <p:cNvSpPr>
            <a:spLocks noGrp="1"/>
          </p:cNvSpPr>
          <p:nvPr>
            <p:ph type="body" sz="quarter" idx="10"/>
          </p:nvPr>
        </p:nvSpPr>
        <p:spPr/>
        <p:txBody>
          <a:bodyPr/>
          <a:lstStyle/>
          <a:p>
            <a:endParaRPr lang="nl-NL"/>
          </a:p>
        </p:txBody>
      </p:sp>
      <p:sp>
        <p:nvSpPr>
          <p:cNvPr id="5" name="Rectangle 1">
            <a:extLst>
              <a:ext uri="{FF2B5EF4-FFF2-40B4-BE49-F238E27FC236}">
                <a16:creationId xmlns:a16="http://schemas.microsoft.com/office/drawing/2014/main" xmlns="" id="{F6B6BD4E-E977-4E87-9553-7D4BAD8145EA}"/>
              </a:ext>
            </a:extLst>
          </p:cNvPr>
          <p:cNvSpPr>
            <a:spLocks noGrp="1" noChangeArrowheads="1"/>
          </p:cNvSpPr>
          <p:nvPr>
            <p:ph type="body" sz="quarter" idx="11"/>
          </p:nvPr>
        </p:nvSpPr>
        <p:spPr bwMode="auto">
          <a:xfrm>
            <a:off x="885022" y="2079217"/>
            <a:ext cx="615704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Inleiding</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Werkwijze</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Alternatieven voor aardgas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Vervolg</a:t>
            </a:r>
            <a:endParaRPr kumimoji="0" lang="nl-NL" altLang="nl-NL"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6" name="Afbeelding 5">
            <a:extLst>
              <a:ext uri="{FF2B5EF4-FFF2-40B4-BE49-F238E27FC236}">
                <a16:creationId xmlns:a16="http://schemas.microsoft.com/office/drawing/2014/main" xmlns="" id="{F17039B3-93A0-49DF-996A-8DED79EA2AE2}"/>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87737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69084E0-1D17-47D1-82B7-00D2829EF258}"/>
              </a:ext>
            </a:extLst>
          </p:cNvPr>
          <p:cNvSpPr>
            <a:spLocks noGrp="1"/>
          </p:cNvSpPr>
          <p:nvPr>
            <p:ph type="title"/>
          </p:nvPr>
        </p:nvSpPr>
        <p:spPr/>
        <p:txBody>
          <a:bodyPr/>
          <a:lstStyle/>
          <a:p>
            <a:r>
              <a:rPr lang="nl-NL" dirty="0"/>
              <a:t>Planning</a:t>
            </a:r>
          </a:p>
        </p:txBody>
      </p:sp>
      <p:sp>
        <p:nvSpPr>
          <p:cNvPr id="3" name="Tijdelijke aanduiding voor tekst 2">
            <a:extLst>
              <a:ext uri="{FF2B5EF4-FFF2-40B4-BE49-F238E27FC236}">
                <a16:creationId xmlns:a16="http://schemas.microsoft.com/office/drawing/2014/main" xmlns="" id="{2EB3EB00-1393-46EB-93ED-815C2F4E20B8}"/>
              </a:ext>
            </a:extLst>
          </p:cNvPr>
          <p:cNvSpPr>
            <a:spLocks noGrp="1"/>
          </p:cNvSpPr>
          <p:nvPr>
            <p:ph type="body" sz="quarter" idx="10"/>
          </p:nvPr>
        </p:nvSpPr>
        <p:spPr/>
        <p:txBody>
          <a:bodyPr/>
          <a:lstStyle/>
          <a:p>
            <a:endParaRPr lang="nl-NL"/>
          </a:p>
        </p:txBody>
      </p:sp>
      <p:sp>
        <p:nvSpPr>
          <p:cNvPr id="4" name="Tijdelijke aanduiding voor tekst 3">
            <a:extLst>
              <a:ext uri="{FF2B5EF4-FFF2-40B4-BE49-F238E27FC236}">
                <a16:creationId xmlns:a16="http://schemas.microsoft.com/office/drawing/2014/main" xmlns="" id="{194E638A-D0D2-401E-91E3-A8CA63CB108A}"/>
              </a:ext>
            </a:extLst>
          </p:cNvPr>
          <p:cNvSpPr>
            <a:spLocks noGrp="1"/>
          </p:cNvSpPr>
          <p:nvPr>
            <p:ph type="body" sz="quarter" idx="11"/>
          </p:nvPr>
        </p:nvSpPr>
        <p:spPr/>
        <p:txBody>
          <a:bodyPr/>
          <a:lstStyle/>
          <a:p>
            <a:r>
              <a:rPr lang="nl-NL" dirty="0"/>
              <a:t>- Uitwerken: tijdens de zomer</a:t>
            </a:r>
          </a:p>
          <a:p>
            <a:r>
              <a:rPr lang="nl-NL" dirty="0"/>
              <a:t>- Volgende terugkoppeling aan de wijk: </a:t>
            </a:r>
          </a:p>
          <a:p>
            <a:pPr lvl="2"/>
            <a:r>
              <a:rPr lang="nl-NL" dirty="0"/>
              <a:t>begin september bespreking werkgroep</a:t>
            </a:r>
          </a:p>
          <a:p>
            <a:pPr lvl="2"/>
            <a:r>
              <a:rPr lang="nl-NL" dirty="0"/>
              <a:t>begin oktober presentatie in de wijk</a:t>
            </a:r>
          </a:p>
        </p:txBody>
      </p:sp>
      <p:pic>
        <p:nvPicPr>
          <p:cNvPr id="5" name="Afbeelding 4">
            <a:extLst>
              <a:ext uri="{FF2B5EF4-FFF2-40B4-BE49-F238E27FC236}">
                <a16:creationId xmlns:a16="http://schemas.microsoft.com/office/drawing/2014/main" xmlns="" id="{0EF5F0E4-6B09-4592-8F08-BB1DF1869C6D}"/>
              </a:ext>
            </a:extLst>
          </p:cNvPr>
          <p:cNvPicPr>
            <a:picLocks noChangeAspect="1"/>
          </p:cNvPicPr>
          <p:nvPr/>
        </p:nvPicPr>
        <p:blipFill>
          <a:blip r:embed="rId3"/>
          <a:stretch>
            <a:fillRect/>
          </a:stretch>
        </p:blipFill>
        <p:spPr>
          <a:xfrm>
            <a:off x="10372706" y="135264"/>
            <a:ext cx="578100" cy="449473"/>
          </a:xfrm>
          <a:prstGeom prst="rect">
            <a:avLst/>
          </a:prstGeom>
        </p:spPr>
      </p:pic>
      <p:sp>
        <p:nvSpPr>
          <p:cNvPr id="6" name="Rechthoek 5">
            <a:extLst>
              <a:ext uri="{FF2B5EF4-FFF2-40B4-BE49-F238E27FC236}">
                <a16:creationId xmlns:a16="http://schemas.microsoft.com/office/drawing/2014/main" xmlns="" id="{9647705C-A198-4060-9239-ADCFCFCE27CD}"/>
              </a:ext>
            </a:extLst>
          </p:cNvPr>
          <p:cNvSpPr/>
          <p:nvPr/>
        </p:nvSpPr>
        <p:spPr>
          <a:xfrm>
            <a:off x="5415162" y="5357296"/>
            <a:ext cx="3784241" cy="369332"/>
          </a:xfrm>
          <a:prstGeom prst="rect">
            <a:avLst/>
          </a:prstGeom>
        </p:spPr>
        <p:txBody>
          <a:bodyPr wrap="none">
            <a:spAutoFit/>
          </a:bodyPr>
          <a:lstStyle/>
          <a:p>
            <a:r>
              <a:rPr lang="nl-NL" dirty="0">
                <a:solidFill>
                  <a:schemeClr val="accent5"/>
                </a:solidFill>
                <a:latin typeface="Calibri" panose="020F0502020204030204" pitchFamily="34" charset="0"/>
                <a:ea typeface="Times New Roman" panose="02020603050405020304" pitchFamily="18" charset="0"/>
              </a:rPr>
              <a:t>“Duurzaamheid is leuk en interessant”</a:t>
            </a:r>
            <a:endParaRPr lang="nl-NL" dirty="0">
              <a:solidFill>
                <a:schemeClr val="accent5"/>
              </a:solidFill>
            </a:endParaRPr>
          </a:p>
        </p:txBody>
      </p:sp>
    </p:spTree>
    <p:extLst>
      <p:ext uri="{BB962C8B-B14F-4D97-AF65-F5344CB8AC3E}">
        <p14:creationId xmlns:p14="http://schemas.microsoft.com/office/powerpoint/2010/main" val="48979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xmlns="" id="{8E8E3934-F5CB-40D9-BB1E-1D43B22EA587}"/>
              </a:ext>
            </a:extLst>
          </p:cNvPr>
          <p:cNvPicPr>
            <a:picLocks noChangeAspect="1"/>
          </p:cNvPicPr>
          <p:nvPr/>
        </p:nvPicPr>
        <p:blipFill>
          <a:blip r:embed="rId3" cstate="print">
            <a:extLst>
              <a:ext uri="{28A0092B-C50C-407E-A947-70E740481C1C}">
                <a14:useLocalDpi xmlns:a14="http://schemas.microsoft.com/office/drawing/2010/main" val="0"/>
              </a:ext>
            </a:extLst>
          </a:blip>
          <a:srcRect t="10911" b="10911"/>
          <a:stretch>
            <a:fillRect/>
          </a:stretch>
        </p:blipFill>
        <p:spPr>
          <a:xfrm>
            <a:off x="1" y="0"/>
            <a:ext cx="12192000" cy="6858000"/>
          </a:xfrm>
          <a:prstGeom prst="rect">
            <a:avLst/>
          </a:prstGeom>
        </p:spPr>
      </p:pic>
      <p:sp>
        <p:nvSpPr>
          <p:cNvPr id="19458" name="Picture 10">
            <a:extLst>
              <a:ext uri="{FF2B5EF4-FFF2-40B4-BE49-F238E27FC236}">
                <a16:creationId xmlns:a16="http://schemas.microsoft.com/office/drawing/2014/main" xmlns="" id="{F31A35D1-C62D-A841-B5E2-FF7DA5193C0B}"/>
              </a:ext>
            </a:extLst>
          </p:cNvPr>
          <p:cNvSpPr>
            <a:spLocks noChangeAspect="1" noChangeArrowheads="1"/>
          </p:cNvSpPr>
          <p:nvPr/>
        </p:nvSpPr>
        <p:spPr bwMode="auto">
          <a:xfrm>
            <a:off x="10780713" y="836613"/>
            <a:ext cx="930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pic>
        <p:nvPicPr>
          <p:cNvPr id="6" name="Picture 5">
            <a:extLst>
              <a:ext uri="{FF2B5EF4-FFF2-40B4-BE49-F238E27FC236}">
                <a16:creationId xmlns:a16="http://schemas.microsoft.com/office/drawing/2014/main" xmlns="" id="{EF30A482-5A13-0241-8510-4CCF3B819F8B}"/>
              </a:ext>
            </a:extLst>
          </p:cNvPr>
          <p:cNvPicPr>
            <a:picLocks noChangeAspect="1"/>
          </p:cNvPicPr>
          <p:nvPr/>
        </p:nvPicPr>
        <p:blipFill>
          <a:blip r:embed="rId4"/>
          <a:stretch>
            <a:fillRect/>
          </a:stretch>
        </p:blipFill>
        <p:spPr>
          <a:xfrm>
            <a:off x="10950386" y="389934"/>
            <a:ext cx="930606" cy="286283"/>
          </a:xfrm>
          <a:prstGeom prst="rect">
            <a:avLst/>
          </a:prstGeom>
        </p:spPr>
      </p:pic>
      <p:sp>
        <p:nvSpPr>
          <p:cNvPr id="2" name="Tekstvak 1">
            <a:extLst>
              <a:ext uri="{FF2B5EF4-FFF2-40B4-BE49-F238E27FC236}">
                <a16:creationId xmlns:a16="http://schemas.microsoft.com/office/drawing/2014/main" xmlns="" id="{0ACAF712-600D-4C89-9EBC-A34D2494CFE6}"/>
              </a:ext>
            </a:extLst>
          </p:cNvPr>
          <p:cNvSpPr txBox="1"/>
          <p:nvPr/>
        </p:nvSpPr>
        <p:spPr>
          <a:xfrm>
            <a:off x="4972832" y="821715"/>
            <a:ext cx="4221271" cy="861774"/>
          </a:xfrm>
          <a:prstGeom prst="rect">
            <a:avLst/>
          </a:prstGeom>
          <a:noFill/>
        </p:spPr>
        <p:txBody>
          <a:bodyPr wrap="square" rtlCol="0">
            <a:spAutoFit/>
          </a:bodyPr>
          <a:lstStyle/>
          <a:p>
            <a:r>
              <a:rPr lang="nl-NL" sz="5000" b="1" dirty="0">
                <a:solidFill>
                  <a:schemeClr val="bg1"/>
                </a:solidFill>
              </a:rPr>
              <a:t>Vragen?</a:t>
            </a:r>
          </a:p>
        </p:txBody>
      </p:sp>
    </p:spTree>
    <p:extLst>
      <p:ext uri="{BB962C8B-B14F-4D97-AF65-F5344CB8AC3E}">
        <p14:creationId xmlns:p14="http://schemas.microsoft.com/office/powerpoint/2010/main" val="208857354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3CA7103B-ED12-4503-9956-87F40AD23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16608"/>
            <a:ext cx="12192000" cy="3048000"/>
          </a:xfrm>
          <a:prstGeom prst="rect">
            <a:avLst/>
          </a:prstGeom>
        </p:spPr>
      </p:pic>
    </p:spTree>
    <p:extLst>
      <p:ext uri="{BB962C8B-B14F-4D97-AF65-F5344CB8AC3E}">
        <p14:creationId xmlns:p14="http://schemas.microsoft.com/office/powerpoint/2010/main" val="1917766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1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9078" b="9078"/>
          <a:stretch>
            <a:fillRect/>
          </a:stretch>
        </p:blipFill>
        <p:spPr>
          <a:xfrm flipH="1">
            <a:off x="11805" y="0"/>
            <a:ext cx="12192000" cy="6858000"/>
          </a:xfrm>
        </p:spPr>
      </p:pic>
      <p:sp>
        <p:nvSpPr>
          <p:cNvPr id="4" name="Tijdelijke aanduiding voor tekst 3"/>
          <p:cNvSpPr>
            <a:spLocks noGrp="1"/>
          </p:cNvSpPr>
          <p:nvPr>
            <p:ph type="body" sz="quarter" idx="16"/>
          </p:nvPr>
        </p:nvSpPr>
        <p:spPr/>
        <p:txBody>
          <a:bodyPr/>
          <a:lstStyle/>
          <a:p>
            <a:endParaRPr lang="nl-NL" dirty="0"/>
          </a:p>
        </p:txBody>
      </p:sp>
      <p:sp>
        <p:nvSpPr>
          <p:cNvPr id="5" name="Tijdelijke aanduiding voor tekst 4"/>
          <p:cNvSpPr>
            <a:spLocks noGrp="1"/>
          </p:cNvSpPr>
          <p:nvPr>
            <p:ph type="body" sz="quarter" idx="14"/>
          </p:nvPr>
        </p:nvSpPr>
        <p:spPr/>
        <p:txBody>
          <a:bodyPr/>
          <a:lstStyle/>
          <a:p>
            <a:endParaRPr lang="nl-NL"/>
          </a:p>
        </p:txBody>
      </p:sp>
      <p:sp>
        <p:nvSpPr>
          <p:cNvPr id="6" name="Tijdelijke aanduiding voor tekst 5"/>
          <p:cNvSpPr>
            <a:spLocks noGrp="1"/>
          </p:cNvSpPr>
          <p:nvPr>
            <p:ph type="body" sz="quarter" idx="15"/>
          </p:nvPr>
        </p:nvSpPr>
        <p:spPr/>
        <p:txBody>
          <a:bodyPr>
            <a:normAutofit fontScale="25000" lnSpcReduction="20000"/>
          </a:bodyPr>
          <a:lstStyle/>
          <a:p>
            <a:endParaRPr lang="nl-NL"/>
          </a:p>
        </p:txBody>
      </p:sp>
      <p:sp>
        <p:nvSpPr>
          <p:cNvPr id="9" name="Titel 8"/>
          <p:cNvSpPr>
            <a:spLocks noGrp="1"/>
          </p:cNvSpPr>
          <p:nvPr>
            <p:ph type="ctrTitle"/>
          </p:nvPr>
        </p:nvSpPr>
        <p:spPr/>
        <p:txBody>
          <a:bodyPr>
            <a:normAutofit/>
          </a:bodyPr>
          <a:lstStyle/>
          <a:p>
            <a:r>
              <a:rPr lang="nl-NL" sz="5600" dirty="0"/>
              <a:t>Wij maken duurzaamheid werkend</a:t>
            </a:r>
          </a:p>
        </p:txBody>
      </p:sp>
    </p:spTree>
    <p:extLst>
      <p:ext uri="{BB962C8B-B14F-4D97-AF65-F5344CB8AC3E}">
        <p14:creationId xmlns:p14="http://schemas.microsoft.com/office/powerpoint/2010/main" val="186081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el 1">
            <a:extLst>
              <a:ext uri="{FF2B5EF4-FFF2-40B4-BE49-F238E27FC236}">
                <a16:creationId xmlns:a16="http://schemas.microsoft.com/office/drawing/2014/main" xmlns="" id="{98EA3041-D331-4D83-9240-6366663DD2A3}"/>
              </a:ext>
            </a:extLst>
          </p:cNvPr>
          <p:cNvSpPr>
            <a:spLocks noGrp="1"/>
          </p:cNvSpPr>
          <p:nvPr>
            <p:ph type="title"/>
          </p:nvPr>
        </p:nvSpPr>
        <p:spPr>
          <a:xfrm>
            <a:off x="576000" y="884809"/>
            <a:ext cx="10366320" cy="494411"/>
          </a:xfrm>
        </p:spPr>
        <p:txBody>
          <a:bodyPr/>
          <a:lstStyle/>
          <a:p>
            <a:r>
              <a:rPr lang="nl-NL" dirty="0"/>
              <a:t>Oranjewijk - Leiderdorp</a:t>
            </a:r>
          </a:p>
        </p:txBody>
      </p:sp>
      <p:pic>
        <p:nvPicPr>
          <p:cNvPr id="3" name="Afbeelding 2">
            <a:extLst>
              <a:ext uri="{FF2B5EF4-FFF2-40B4-BE49-F238E27FC236}">
                <a16:creationId xmlns:a16="http://schemas.microsoft.com/office/drawing/2014/main" xmlns="" id="{E9C5F27B-A4EF-40CE-8766-CF6A76F1D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95" y="4379331"/>
            <a:ext cx="2862321" cy="2024111"/>
          </a:xfrm>
          <a:prstGeom prst="rect">
            <a:avLst/>
          </a:prstGeom>
        </p:spPr>
      </p:pic>
      <p:pic>
        <p:nvPicPr>
          <p:cNvPr id="7" name="Afbeelding 6">
            <a:extLst>
              <a:ext uri="{FF2B5EF4-FFF2-40B4-BE49-F238E27FC236}">
                <a16:creationId xmlns:a16="http://schemas.microsoft.com/office/drawing/2014/main" xmlns="" id="{2B540166-7911-43B4-A999-1EA8D9F4FE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1" r="16926"/>
          <a:stretch/>
        </p:blipFill>
        <p:spPr>
          <a:xfrm>
            <a:off x="3507058" y="2653990"/>
            <a:ext cx="2281402" cy="3113163"/>
          </a:xfrm>
          <a:prstGeom prst="rect">
            <a:avLst/>
          </a:prstGeom>
        </p:spPr>
      </p:pic>
      <p:pic>
        <p:nvPicPr>
          <p:cNvPr id="9" name="Afbeelding 8">
            <a:extLst>
              <a:ext uri="{FF2B5EF4-FFF2-40B4-BE49-F238E27FC236}">
                <a16:creationId xmlns:a16="http://schemas.microsoft.com/office/drawing/2014/main" xmlns="" id="{FA5ECC65-D681-406F-9901-7751F5C928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244" r="24348" b="4715"/>
          <a:stretch/>
        </p:blipFill>
        <p:spPr>
          <a:xfrm>
            <a:off x="6036403" y="867615"/>
            <a:ext cx="4345136" cy="3454008"/>
          </a:xfrm>
          <a:prstGeom prst="rect">
            <a:avLst/>
          </a:prstGeom>
        </p:spPr>
      </p:pic>
      <p:cxnSp>
        <p:nvCxnSpPr>
          <p:cNvPr id="12" name="Rechte verbindingslijn 11">
            <a:extLst>
              <a:ext uri="{FF2B5EF4-FFF2-40B4-BE49-F238E27FC236}">
                <a16:creationId xmlns:a16="http://schemas.microsoft.com/office/drawing/2014/main" xmlns="" id="{D3B156B3-DB4D-4DAE-9C94-5CB02C3F7CF4}"/>
              </a:ext>
            </a:extLst>
          </p:cNvPr>
          <p:cNvCxnSpPr>
            <a:cxnSpLocks/>
          </p:cNvCxnSpPr>
          <p:nvPr/>
        </p:nvCxnSpPr>
        <p:spPr>
          <a:xfrm flipV="1">
            <a:off x="1660924" y="2751221"/>
            <a:ext cx="2028760" cy="2181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xmlns="" id="{E3DF35E3-6B1A-4934-8A7A-CCAA94EF8F56}"/>
              </a:ext>
            </a:extLst>
          </p:cNvPr>
          <p:cNvCxnSpPr>
            <a:cxnSpLocks/>
          </p:cNvCxnSpPr>
          <p:nvPr/>
        </p:nvCxnSpPr>
        <p:spPr>
          <a:xfrm>
            <a:off x="1672682" y="4950830"/>
            <a:ext cx="3508918" cy="752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xmlns="" id="{E6147FFD-63DC-48F2-A9D8-8DDCA39967C2}"/>
              </a:ext>
            </a:extLst>
          </p:cNvPr>
          <p:cNvCxnSpPr>
            <a:cxnSpLocks/>
          </p:cNvCxnSpPr>
          <p:nvPr/>
        </p:nvCxnSpPr>
        <p:spPr>
          <a:xfrm flipV="1">
            <a:off x="4114800" y="1884556"/>
            <a:ext cx="3508036" cy="2977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xmlns="" id="{8AEB931F-0B66-43C8-A4DA-B6D5943B0E59}"/>
              </a:ext>
            </a:extLst>
          </p:cNvPr>
          <p:cNvCxnSpPr>
            <a:cxnSpLocks/>
          </p:cNvCxnSpPr>
          <p:nvPr/>
        </p:nvCxnSpPr>
        <p:spPr>
          <a:xfrm flipV="1">
            <a:off x="4114800" y="4154905"/>
            <a:ext cx="5197642" cy="707026"/>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xmlns="" id="{923DD89D-23DA-464A-9327-6E8E3C8F195A}"/>
              </a:ext>
            </a:extLst>
          </p:cNvPr>
          <p:cNvSpPr txBox="1"/>
          <p:nvPr/>
        </p:nvSpPr>
        <p:spPr>
          <a:xfrm>
            <a:off x="156559" y="3711688"/>
            <a:ext cx="2281402" cy="923330"/>
          </a:xfrm>
          <a:prstGeom prst="rect">
            <a:avLst/>
          </a:prstGeom>
          <a:noFill/>
        </p:spPr>
        <p:txBody>
          <a:bodyPr wrap="square" rtlCol="0">
            <a:spAutoFit/>
          </a:bodyPr>
          <a:lstStyle/>
          <a:p>
            <a:r>
              <a:rPr lang="nl-NL" dirty="0"/>
              <a:t>Regionale energiestrategie</a:t>
            </a:r>
          </a:p>
          <a:p>
            <a:r>
              <a:rPr lang="nl-NL" dirty="0"/>
              <a:t>2020</a:t>
            </a:r>
          </a:p>
        </p:txBody>
      </p:sp>
      <p:sp>
        <p:nvSpPr>
          <p:cNvPr id="13" name="Tekstvak 12">
            <a:extLst>
              <a:ext uri="{FF2B5EF4-FFF2-40B4-BE49-F238E27FC236}">
                <a16:creationId xmlns:a16="http://schemas.microsoft.com/office/drawing/2014/main" xmlns="" id="{02644FCD-6332-416A-9228-F9E8889AE6EA}"/>
              </a:ext>
            </a:extLst>
          </p:cNvPr>
          <p:cNvSpPr txBox="1"/>
          <p:nvPr/>
        </p:nvSpPr>
        <p:spPr>
          <a:xfrm>
            <a:off x="2165501" y="1960515"/>
            <a:ext cx="2281402" cy="923330"/>
          </a:xfrm>
          <a:prstGeom prst="rect">
            <a:avLst/>
          </a:prstGeom>
          <a:noFill/>
        </p:spPr>
        <p:txBody>
          <a:bodyPr wrap="square" rtlCol="0">
            <a:spAutoFit/>
          </a:bodyPr>
          <a:lstStyle/>
          <a:p>
            <a:r>
              <a:rPr lang="nl-NL" dirty="0"/>
              <a:t>Transitievisie Warmte</a:t>
            </a:r>
          </a:p>
          <a:p>
            <a:r>
              <a:rPr lang="nl-NL" dirty="0"/>
              <a:t>2021</a:t>
            </a:r>
          </a:p>
        </p:txBody>
      </p:sp>
      <p:sp>
        <p:nvSpPr>
          <p:cNvPr id="14" name="Tekstvak 13">
            <a:extLst>
              <a:ext uri="{FF2B5EF4-FFF2-40B4-BE49-F238E27FC236}">
                <a16:creationId xmlns:a16="http://schemas.microsoft.com/office/drawing/2014/main" xmlns="" id="{5642AB89-DFC8-4E16-87B3-DAD560FA3F98}"/>
              </a:ext>
            </a:extLst>
          </p:cNvPr>
          <p:cNvSpPr txBox="1"/>
          <p:nvPr/>
        </p:nvSpPr>
        <p:spPr>
          <a:xfrm>
            <a:off x="5466460" y="1370273"/>
            <a:ext cx="2281402" cy="646331"/>
          </a:xfrm>
          <a:prstGeom prst="rect">
            <a:avLst/>
          </a:prstGeom>
          <a:noFill/>
        </p:spPr>
        <p:txBody>
          <a:bodyPr wrap="square" rtlCol="0">
            <a:spAutoFit/>
          </a:bodyPr>
          <a:lstStyle/>
          <a:p>
            <a:r>
              <a:rPr lang="nl-NL" dirty="0"/>
              <a:t>Wijkuitvoeringsplan</a:t>
            </a:r>
          </a:p>
          <a:p>
            <a:r>
              <a:rPr lang="nl-NL" dirty="0"/>
              <a:t>2021 en verder</a:t>
            </a:r>
          </a:p>
        </p:txBody>
      </p:sp>
      <p:pic>
        <p:nvPicPr>
          <p:cNvPr id="15" name="Afbeelding 14">
            <a:extLst>
              <a:ext uri="{FF2B5EF4-FFF2-40B4-BE49-F238E27FC236}">
                <a16:creationId xmlns:a16="http://schemas.microsoft.com/office/drawing/2014/main" xmlns="" id="{992FD62D-78C0-49DA-8763-253A1420690F}"/>
              </a:ext>
            </a:extLst>
          </p:cNvPr>
          <p:cNvPicPr>
            <a:picLocks noChangeAspect="1"/>
          </p:cNvPicPr>
          <p:nvPr/>
        </p:nvPicPr>
        <p:blipFill>
          <a:blip r:embed="rId6"/>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50349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E8D943-D4E3-47FF-86E7-38660E79D794}"/>
              </a:ext>
            </a:extLst>
          </p:cNvPr>
          <p:cNvSpPr>
            <a:spLocks noGrp="1"/>
          </p:cNvSpPr>
          <p:nvPr>
            <p:ph type="title"/>
          </p:nvPr>
        </p:nvSpPr>
        <p:spPr/>
        <p:txBody>
          <a:bodyPr/>
          <a:lstStyle/>
          <a:p>
            <a:r>
              <a:rPr lang="nl-NL"/>
              <a:t>Wat gaan wij doen?</a:t>
            </a:r>
            <a:endParaRPr lang="nl-NL" dirty="0"/>
          </a:p>
        </p:txBody>
      </p:sp>
      <p:sp>
        <p:nvSpPr>
          <p:cNvPr id="4" name="Tijdelijke aanduiding voor tekst 3">
            <a:extLst>
              <a:ext uri="{FF2B5EF4-FFF2-40B4-BE49-F238E27FC236}">
                <a16:creationId xmlns:a16="http://schemas.microsoft.com/office/drawing/2014/main" xmlns="" id="{790A30DE-CD68-489C-BBAD-10D34FD09498}"/>
              </a:ext>
            </a:extLst>
          </p:cNvPr>
          <p:cNvSpPr>
            <a:spLocks noGrp="1"/>
          </p:cNvSpPr>
          <p:nvPr>
            <p:ph type="body" sz="quarter" idx="11"/>
          </p:nvPr>
        </p:nvSpPr>
        <p:spPr/>
        <p:txBody>
          <a:bodyPr/>
          <a:lstStyle/>
          <a:p>
            <a:r>
              <a:rPr lang="nl-NL" b="1" cap="all" dirty="0"/>
              <a:t>Stap 1 Inventarisatie, verkenning</a:t>
            </a:r>
          </a:p>
          <a:p>
            <a:r>
              <a:rPr lang="nl-NL" b="1" cap="all" dirty="0"/>
              <a:t>en keuze voorkeursvarianten</a:t>
            </a:r>
          </a:p>
          <a:p>
            <a:endParaRPr lang="nl-NL" b="1" cap="all" dirty="0"/>
          </a:p>
          <a:p>
            <a:r>
              <a:rPr lang="nl-NL" i="1" dirty="0"/>
              <a:t>In deze stap leggen we de basis voor de wijkaanpak. We doen een werkbezoek in de wijk. We leggen vast welke typen woningen er zijn. En ook wat er per type woning mogelijk is. Zo komen we tot een advies: welke richting(en) slaan we in als wijk? En wat kunnen de bewoners zelf doen (bijvoorbeeld isoleren, of juist afwachten).</a:t>
            </a:r>
            <a:endParaRPr lang="nl-NL" dirty="0"/>
          </a:p>
          <a:p>
            <a:endParaRPr lang="nl-NL" dirty="0"/>
          </a:p>
        </p:txBody>
      </p:sp>
      <p:pic>
        <p:nvPicPr>
          <p:cNvPr id="5" name="Afbeelding 4">
            <a:extLst>
              <a:ext uri="{FF2B5EF4-FFF2-40B4-BE49-F238E27FC236}">
                <a16:creationId xmlns:a16="http://schemas.microsoft.com/office/drawing/2014/main" xmlns="" id="{BA5916B7-C8A1-48B6-AC28-D3BAF8CBBE73}"/>
              </a:ext>
            </a:extLst>
          </p:cNvPr>
          <p:cNvPicPr>
            <a:picLocks noChangeAspect="1"/>
          </p:cNvPicPr>
          <p:nvPr/>
        </p:nvPicPr>
        <p:blipFill>
          <a:blip r:embed="rId3"/>
          <a:stretch>
            <a:fillRect/>
          </a:stretch>
        </p:blipFill>
        <p:spPr>
          <a:xfrm>
            <a:off x="10372706" y="135264"/>
            <a:ext cx="578100" cy="449473"/>
          </a:xfrm>
          <a:prstGeom prst="rect">
            <a:avLst/>
          </a:prstGeom>
        </p:spPr>
      </p:pic>
      <p:sp>
        <p:nvSpPr>
          <p:cNvPr id="3" name="Rechthoek 2">
            <a:extLst>
              <a:ext uri="{FF2B5EF4-FFF2-40B4-BE49-F238E27FC236}">
                <a16:creationId xmlns:a16="http://schemas.microsoft.com/office/drawing/2014/main" xmlns="" id="{56116163-DB1E-4B02-9387-5597A6235B6D}"/>
              </a:ext>
            </a:extLst>
          </p:cNvPr>
          <p:cNvSpPr/>
          <p:nvPr/>
        </p:nvSpPr>
        <p:spPr>
          <a:xfrm rot="495853">
            <a:off x="6153020" y="1625255"/>
            <a:ext cx="4816318" cy="369332"/>
          </a:xfrm>
          <a:prstGeom prst="rect">
            <a:avLst/>
          </a:prstGeom>
        </p:spPr>
        <p:txBody>
          <a:bodyPr wrap="none">
            <a:spAutoFit/>
          </a:bodyPr>
          <a:lstStyle/>
          <a:p>
            <a:pPr lvl="0">
              <a:spcAft>
                <a:spcPts val="0"/>
              </a:spcAft>
            </a:pPr>
            <a:r>
              <a:rPr lang="nl-NL" dirty="0">
                <a:solidFill>
                  <a:schemeClr val="accent5"/>
                </a:solidFill>
                <a:latin typeface="Calibri" panose="020F0502020204030204" pitchFamily="34" charset="0"/>
                <a:ea typeface="Times New Roman" panose="02020603050405020304" pitchFamily="18" charset="0"/>
              </a:rPr>
              <a:t>“Ik vind het maar een gedoe, de energietransitie”</a:t>
            </a:r>
            <a:endParaRPr lang="nl-NL" dirty="0">
              <a:solidFill>
                <a:schemeClr val="accent5"/>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4421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E8D943-D4E3-47FF-86E7-38660E79D794}"/>
              </a:ext>
            </a:extLst>
          </p:cNvPr>
          <p:cNvSpPr>
            <a:spLocks noGrp="1"/>
          </p:cNvSpPr>
          <p:nvPr>
            <p:ph type="title"/>
          </p:nvPr>
        </p:nvSpPr>
        <p:spPr/>
        <p:txBody>
          <a:bodyPr/>
          <a:lstStyle/>
          <a:p>
            <a:r>
              <a:rPr lang="nl-NL" dirty="0"/>
              <a:t>Wat gaan wij doen?</a:t>
            </a:r>
          </a:p>
        </p:txBody>
      </p:sp>
      <p:sp>
        <p:nvSpPr>
          <p:cNvPr id="4" name="Tijdelijke aanduiding voor tekst 3">
            <a:extLst>
              <a:ext uri="{FF2B5EF4-FFF2-40B4-BE49-F238E27FC236}">
                <a16:creationId xmlns:a16="http://schemas.microsoft.com/office/drawing/2014/main" xmlns="" id="{790A30DE-CD68-489C-BBAD-10D34FD09498}"/>
              </a:ext>
            </a:extLst>
          </p:cNvPr>
          <p:cNvSpPr>
            <a:spLocks noGrp="1"/>
          </p:cNvSpPr>
          <p:nvPr>
            <p:ph type="body" sz="quarter" idx="11"/>
          </p:nvPr>
        </p:nvSpPr>
        <p:spPr>
          <a:xfrm>
            <a:off x="576000" y="2494800"/>
            <a:ext cx="10368000" cy="3848400"/>
          </a:xfrm>
        </p:spPr>
        <p:txBody>
          <a:bodyPr/>
          <a:lstStyle/>
          <a:p>
            <a:r>
              <a:rPr lang="nl-NL" b="1" cap="all" dirty="0"/>
              <a:t>Stap 2: Kosten en gevolgen inzichtelijk, verdieping van Voorkeursvarianten</a:t>
            </a:r>
          </a:p>
          <a:p>
            <a:endParaRPr lang="nl-NL" b="1" cap="all" dirty="0"/>
          </a:p>
          <a:p>
            <a:r>
              <a:rPr lang="nl-NL" dirty="0"/>
              <a:t>'</a:t>
            </a:r>
            <a:r>
              <a:rPr lang="nl-NL" i="1" dirty="0"/>
              <a:t>In deze stap gaan we aan de slag met het verder uitwerken van de meest kansrijke methoden om zonder aardgas te verwarmen. Per woningcategorie rekenen we door wat hiervoor nodig is en wat dit (ook financieel) voor u en voor de gemeente betekent.  </a:t>
            </a:r>
            <a:endParaRPr lang="nl-NL" dirty="0"/>
          </a:p>
          <a:p>
            <a:endParaRPr lang="nl-NL" dirty="0"/>
          </a:p>
        </p:txBody>
      </p:sp>
      <p:pic>
        <p:nvPicPr>
          <p:cNvPr id="5" name="Afbeelding 4">
            <a:extLst>
              <a:ext uri="{FF2B5EF4-FFF2-40B4-BE49-F238E27FC236}">
                <a16:creationId xmlns:a16="http://schemas.microsoft.com/office/drawing/2014/main" xmlns="" id="{95BA3FD0-8940-415A-8996-EA0471CB6C05}"/>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267754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E8D943-D4E3-47FF-86E7-38660E79D794}"/>
              </a:ext>
            </a:extLst>
          </p:cNvPr>
          <p:cNvSpPr>
            <a:spLocks noGrp="1"/>
          </p:cNvSpPr>
          <p:nvPr>
            <p:ph type="title"/>
          </p:nvPr>
        </p:nvSpPr>
        <p:spPr/>
        <p:txBody>
          <a:bodyPr/>
          <a:lstStyle/>
          <a:p>
            <a:r>
              <a:rPr lang="nl-NL" dirty="0"/>
              <a:t>Wat gaan wij doen?</a:t>
            </a:r>
          </a:p>
        </p:txBody>
      </p:sp>
      <p:sp>
        <p:nvSpPr>
          <p:cNvPr id="4" name="Tijdelijke aanduiding voor tekst 3">
            <a:extLst>
              <a:ext uri="{FF2B5EF4-FFF2-40B4-BE49-F238E27FC236}">
                <a16:creationId xmlns:a16="http://schemas.microsoft.com/office/drawing/2014/main" xmlns="" id="{790A30DE-CD68-489C-BBAD-10D34FD09498}"/>
              </a:ext>
            </a:extLst>
          </p:cNvPr>
          <p:cNvSpPr>
            <a:spLocks noGrp="1"/>
          </p:cNvSpPr>
          <p:nvPr>
            <p:ph type="body" sz="quarter" idx="11"/>
          </p:nvPr>
        </p:nvSpPr>
        <p:spPr/>
        <p:txBody>
          <a:bodyPr/>
          <a:lstStyle/>
          <a:p>
            <a:r>
              <a:rPr lang="nl-NL" b="1" cap="all" dirty="0"/>
              <a:t>Stap 3: Opstellen ontwikkelplan</a:t>
            </a:r>
          </a:p>
          <a:p>
            <a:endParaRPr lang="nl-NL" b="1" cap="all" dirty="0"/>
          </a:p>
          <a:p>
            <a:r>
              <a:rPr lang="nl-NL" i="1" dirty="0"/>
              <a:t>Techniek, financiën en organisatie komen hier samen. We stellen een plan op voor de komende jaren, waarmee we aan landelijke afspraken (zoals Klimaatakkoord). Met dat plan kan de gemeente aan de slag (leidingen e.d.) en u hebt hiermee zelf een handvat voor als uw verwarmingsketel stuk gaat of als u bijv. uw keuken gaat verbouwen.</a:t>
            </a:r>
            <a:endParaRPr lang="nl-NL" dirty="0"/>
          </a:p>
          <a:p>
            <a:pPr>
              <a:buNone/>
            </a:pPr>
            <a:endParaRPr lang="nl-NL" dirty="0"/>
          </a:p>
          <a:p>
            <a:endParaRPr lang="nl-NL" dirty="0"/>
          </a:p>
        </p:txBody>
      </p:sp>
      <p:pic>
        <p:nvPicPr>
          <p:cNvPr id="5" name="Afbeelding 4">
            <a:extLst>
              <a:ext uri="{FF2B5EF4-FFF2-40B4-BE49-F238E27FC236}">
                <a16:creationId xmlns:a16="http://schemas.microsoft.com/office/drawing/2014/main" xmlns="" id="{42F583B9-6383-4465-84BC-49552CFDD7BE}"/>
              </a:ext>
            </a:extLst>
          </p:cNvPr>
          <p:cNvPicPr>
            <a:picLocks noChangeAspect="1"/>
          </p:cNvPicPr>
          <p:nvPr/>
        </p:nvPicPr>
        <p:blipFill>
          <a:blip r:embed="rId3"/>
          <a:stretch>
            <a:fillRect/>
          </a:stretch>
        </p:blipFill>
        <p:spPr>
          <a:xfrm>
            <a:off x="10372706" y="135264"/>
            <a:ext cx="578100" cy="449473"/>
          </a:xfrm>
          <a:prstGeom prst="rect">
            <a:avLst/>
          </a:prstGeom>
        </p:spPr>
      </p:pic>
      <p:sp>
        <p:nvSpPr>
          <p:cNvPr id="3" name="Rechthoek 2">
            <a:extLst>
              <a:ext uri="{FF2B5EF4-FFF2-40B4-BE49-F238E27FC236}">
                <a16:creationId xmlns:a16="http://schemas.microsoft.com/office/drawing/2014/main" xmlns="" id="{107873AB-BE4D-4C68-AB57-628EA8C88D12}"/>
              </a:ext>
            </a:extLst>
          </p:cNvPr>
          <p:cNvSpPr/>
          <p:nvPr/>
        </p:nvSpPr>
        <p:spPr>
          <a:xfrm rot="601980">
            <a:off x="4571999" y="1772787"/>
            <a:ext cx="6723190" cy="369332"/>
          </a:xfrm>
          <a:prstGeom prst="rect">
            <a:avLst/>
          </a:prstGeom>
        </p:spPr>
        <p:txBody>
          <a:bodyPr wrap="square">
            <a:spAutoFit/>
          </a:bodyPr>
          <a:lstStyle/>
          <a:p>
            <a:pPr lvl="0">
              <a:spcAft>
                <a:spcPts val="0"/>
              </a:spcAft>
            </a:pPr>
            <a:r>
              <a:rPr lang="nl-NL" dirty="0">
                <a:solidFill>
                  <a:schemeClr val="accent5"/>
                </a:solidFill>
                <a:latin typeface="Calibri" panose="020F0502020204030204" pitchFamily="34" charset="0"/>
                <a:ea typeface="Times New Roman" panose="02020603050405020304" pitchFamily="18" charset="0"/>
              </a:rPr>
              <a:t>“Zonder duurzaamheidsmaatregelen wordt mijn huis onverkoopbaar”</a:t>
            </a:r>
            <a:endParaRPr lang="nl-NL" dirty="0">
              <a:solidFill>
                <a:schemeClr val="accent5"/>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999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E8D943-D4E3-47FF-86E7-38660E79D794}"/>
              </a:ext>
            </a:extLst>
          </p:cNvPr>
          <p:cNvSpPr>
            <a:spLocks noGrp="1"/>
          </p:cNvSpPr>
          <p:nvPr>
            <p:ph type="title"/>
          </p:nvPr>
        </p:nvSpPr>
        <p:spPr/>
        <p:txBody>
          <a:bodyPr/>
          <a:lstStyle/>
          <a:p>
            <a:r>
              <a:rPr lang="nl-NL" dirty="0"/>
              <a:t>Hoe gaan we dat doen?</a:t>
            </a:r>
          </a:p>
        </p:txBody>
      </p:sp>
      <p:sp>
        <p:nvSpPr>
          <p:cNvPr id="4" name="Tijdelijke aanduiding voor tekst 3">
            <a:extLst>
              <a:ext uri="{FF2B5EF4-FFF2-40B4-BE49-F238E27FC236}">
                <a16:creationId xmlns:a16="http://schemas.microsoft.com/office/drawing/2014/main" xmlns="" id="{790A30DE-CD68-489C-BBAD-10D34FD09498}"/>
              </a:ext>
            </a:extLst>
          </p:cNvPr>
          <p:cNvSpPr>
            <a:spLocks noGrp="1"/>
          </p:cNvSpPr>
          <p:nvPr>
            <p:ph type="body" sz="quarter" idx="11"/>
          </p:nvPr>
        </p:nvSpPr>
        <p:spPr/>
        <p:txBody>
          <a:bodyPr/>
          <a:lstStyle/>
          <a:p>
            <a:r>
              <a:rPr lang="nl-NL" dirty="0"/>
              <a:t>1. Woningopnames</a:t>
            </a:r>
          </a:p>
          <a:p>
            <a:r>
              <a:rPr lang="nl-NL" dirty="0"/>
              <a:t>2. Uitzoeken welke warmtebronnen voor Leiderdorp logisch zijn</a:t>
            </a:r>
          </a:p>
          <a:p>
            <a:r>
              <a:rPr lang="nl-NL" dirty="0"/>
              <a:t>3. Nagaan wat technisch haalbaar is op basis van onze kennis en ervaring</a:t>
            </a:r>
          </a:p>
        </p:txBody>
      </p:sp>
      <p:pic>
        <p:nvPicPr>
          <p:cNvPr id="5" name="Afbeelding 4">
            <a:extLst>
              <a:ext uri="{FF2B5EF4-FFF2-40B4-BE49-F238E27FC236}">
                <a16:creationId xmlns:a16="http://schemas.microsoft.com/office/drawing/2014/main" xmlns="" id="{9F01BCDB-C242-4B52-9165-946DC2A91FD4}"/>
              </a:ext>
            </a:extLst>
          </p:cNvPr>
          <p:cNvPicPr>
            <a:picLocks noChangeAspect="1"/>
          </p:cNvPicPr>
          <p:nvPr/>
        </p:nvPicPr>
        <p:blipFill>
          <a:blip r:embed="rId3"/>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387234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descr="Afbeelding met buiten, gebouw, gras, lucht&#10;&#10;Automatisch gegenereerde beschrijving">
            <a:extLst>
              <a:ext uri="{FF2B5EF4-FFF2-40B4-BE49-F238E27FC236}">
                <a16:creationId xmlns:a16="http://schemas.microsoft.com/office/drawing/2014/main" xmlns="" id="{E806C750-0A71-44BD-9377-960C30027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0761" y="816136"/>
            <a:ext cx="1359467" cy="1795675"/>
          </a:xfrm>
          <a:prstGeom prst="rect">
            <a:avLst/>
          </a:prstGeom>
        </p:spPr>
      </p:pic>
      <p:pic>
        <p:nvPicPr>
          <p:cNvPr id="23" name="Afbeelding 22" descr="Afbeelding met buiten, gebouw, lucht, huis&#10;&#10;Automatisch gegenereerde beschrijving">
            <a:extLst>
              <a:ext uri="{FF2B5EF4-FFF2-40B4-BE49-F238E27FC236}">
                <a16:creationId xmlns:a16="http://schemas.microsoft.com/office/drawing/2014/main" xmlns="" id="{84F3C925-A914-4D76-BABD-FB81456945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057" y="4177578"/>
            <a:ext cx="1716235" cy="2288313"/>
          </a:xfrm>
          <a:prstGeom prst="rect">
            <a:avLst/>
          </a:prstGeom>
        </p:spPr>
      </p:pic>
      <p:pic>
        <p:nvPicPr>
          <p:cNvPr id="19" name="Afbeelding 18" descr="Afbeelding met lucht, gebouw, buiten, huis&#10;&#10;Automatisch gegenereerde beschrijving">
            <a:extLst>
              <a:ext uri="{FF2B5EF4-FFF2-40B4-BE49-F238E27FC236}">
                <a16:creationId xmlns:a16="http://schemas.microsoft.com/office/drawing/2014/main" xmlns="" id="{DA734DB4-DE32-465E-AD85-8BB8E66110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3637" y="4961926"/>
            <a:ext cx="2224040" cy="1668030"/>
          </a:xfrm>
          <a:prstGeom prst="rect">
            <a:avLst/>
          </a:prstGeom>
        </p:spPr>
      </p:pic>
      <p:sp>
        <p:nvSpPr>
          <p:cNvPr id="4" name="Titel 1">
            <a:extLst>
              <a:ext uri="{FF2B5EF4-FFF2-40B4-BE49-F238E27FC236}">
                <a16:creationId xmlns:a16="http://schemas.microsoft.com/office/drawing/2014/main" xmlns="" id="{7BBF1354-E7D3-4782-968D-07FA570CC022}"/>
              </a:ext>
            </a:extLst>
          </p:cNvPr>
          <p:cNvSpPr txBox="1">
            <a:spLocks/>
          </p:cNvSpPr>
          <p:nvPr/>
        </p:nvSpPr>
        <p:spPr>
          <a:xfrm>
            <a:off x="441657" y="750586"/>
            <a:ext cx="10366320" cy="494411"/>
          </a:xfrm>
          <a:prstGeom prst="rect">
            <a:avLst/>
          </a:prstGeom>
        </p:spPr>
        <p:txBody>
          <a:bodyPr/>
          <a:lstStyle>
            <a:lvl1pPr algn="l" defTabSz="914400" rtl="0" eaLnBrk="1" latinLnBrk="0" hangingPunct="1">
              <a:lnSpc>
                <a:spcPts val="36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nl-NL" sz="3000" b="1" i="0" u="none" strike="noStrike" kern="1200" cap="none" spc="0" normalizeH="0" baseline="0" noProof="0" dirty="0">
                <a:ln>
                  <a:noFill/>
                </a:ln>
                <a:solidFill>
                  <a:prstClr val="black"/>
                </a:solidFill>
                <a:effectLst/>
                <a:uLnTx/>
                <a:uFillTx/>
                <a:latin typeface="Roboto"/>
                <a:ea typeface="+mj-ea"/>
                <a:cs typeface="+mj-cs"/>
              </a:rPr>
              <a:t>Woningopnames</a:t>
            </a:r>
          </a:p>
        </p:txBody>
      </p:sp>
      <p:grpSp>
        <p:nvGrpSpPr>
          <p:cNvPr id="26" name="Groep 25">
            <a:extLst>
              <a:ext uri="{FF2B5EF4-FFF2-40B4-BE49-F238E27FC236}">
                <a16:creationId xmlns:a16="http://schemas.microsoft.com/office/drawing/2014/main" xmlns="" id="{C3A561BC-6ABC-4DF7-BBFF-B71947C59010}"/>
              </a:ext>
            </a:extLst>
          </p:cNvPr>
          <p:cNvGrpSpPr/>
          <p:nvPr/>
        </p:nvGrpSpPr>
        <p:grpSpPr>
          <a:xfrm>
            <a:off x="3726841" y="1861809"/>
            <a:ext cx="3795952" cy="4530074"/>
            <a:chOff x="7048499" y="719766"/>
            <a:chExt cx="5143501" cy="6138234"/>
          </a:xfrm>
        </p:grpSpPr>
        <p:pic>
          <p:nvPicPr>
            <p:cNvPr id="3" name="Afbeelding 2" descr="Afbeelding met tekst, kaart&#10;&#10;Automatisch gegenereerde beschrijving">
              <a:extLst>
                <a:ext uri="{FF2B5EF4-FFF2-40B4-BE49-F238E27FC236}">
                  <a16:creationId xmlns:a16="http://schemas.microsoft.com/office/drawing/2014/main" xmlns="" id="{F4991B16-BE9D-431C-B884-8520343B0E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05" t="16512" r="38667"/>
            <a:stretch/>
          </p:blipFill>
          <p:spPr>
            <a:xfrm>
              <a:off x="7048499" y="719766"/>
              <a:ext cx="5143501" cy="6138234"/>
            </a:xfrm>
            <a:prstGeom prst="rect">
              <a:avLst/>
            </a:prstGeom>
          </p:spPr>
        </p:pic>
        <p:sp>
          <p:nvSpPr>
            <p:cNvPr id="7" name="Ovaal 6">
              <a:extLst>
                <a:ext uri="{FF2B5EF4-FFF2-40B4-BE49-F238E27FC236}">
                  <a16:creationId xmlns:a16="http://schemas.microsoft.com/office/drawing/2014/main" xmlns="" id="{79ED3843-30C3-43E9-8C29-7C8A6FCC9129}"/>
                </a:ext>
              </a:extLst>
            </p:cNvPr>
            <p:cNvSpPr/>
            <p:nvPr/>
          </p:nvSpPr>
          <p:spPr>
            <a:xfrm>
              <a:off x="9936783" y="2071740"/>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xmlns="" id="{67DE22A7-9E93-4641-BC69-B0BD3EAC51D6}"/>
                </a:ext>
              </a:extLst>
            </p:cNvPr>
            <p:cNvSpPr/>
            <p:nvPr/>
          </p:nvSpPr>
          <p:spPr>
            <a:xfrm>
              <a:off x="9546258" y="2716265"/>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xmlns="" id="{FD7F53C1-EA55-42BC-A4E7-461D15CCDA07}"/>
                </a:ext>
              </a:extLst>
            </p:cNvPr>
            <p:cNvSpPr/>
            <p:nvPr/>
          </p:nvSpPr>
          <p:spPr>
            <a:xfrm>
              <a:off x="10273333" y="2859140"/>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xmlns="" id="{D7BEF0A1-B451-40ED-9B08-6834392417CD}"/>
                </a:ext>
              </a:extLst>
            </p:cNvPr>
            <p:cNvSpPr/>
            <p:nvPr/>
          </p:nvSpPr>
          <p:spPr>
            <a:xfrm>
              <a:off x="10235233" y="3656065"/>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xmlns="" id="{F9217F56-BB5B-4611-8286-6720612EC038}"/>
                </a:ext>
              </a:extLst>
            </p:cNvPr>
            <p:cNvSpPr/>
            <p:nvPr/>
          </p:nvSpPr>
          <p:spPr>
            <a:xfrm>
              <a:off x="8394671" y="4875702"/>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xmlns="" id="{2133353A-5F20-419E-A9E9-6068DAFF1EE4}"/>
                </a:ext>
              </a:extLst>
            </p:cNvPr>
            <p:cNvSpPr/>
            <p:nvPr/>
          </p:nvSpPr>
          <p:spPr>
            <a:xfrm>
              <a:off x="8566270" y="5077262"/>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xmlns="" id="{FB408A8D-9CDE-4AC2-9402-A673A1DA5440}"/>
                </a:ext>
              </a:extLst>
            </p:cNvPr>
            <p:cNvSpPr/>
            <p:nvPr/>
          </p:nvSpPr>
          <p:spPr>
            <a:xfrm>
              <a:off x="9620249" y="5862639"/>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xmlns="" id="{7E7E6EFF-2296-4629-8DDB-68B037400CA4}"/>
                </a:ext>
              </a:extLst>
            </p:cNvPr>
            <p:cNvSpPr/>
            <p:nvPr/>
          </p:nvSpPr>
          <p:spPr>
            <a:xfrm>
              <a:off x="8714303" y="4022778"/>
              <a:ext cx="201561" cy="2015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5" name="Afbeelding 14" descr="Afbeelding met gebouw, buiten, lucht, boom&#10;&#10;Automatisch gegenereerde beschrijving">
            <a:extLst>
              <a:ext uri="{FF2B5EF4-FFF2-40B4-BE49-F238E27FC236}">
                <a16:creationId xmlns:a16="http://schemas.microsoft.com/office/drawing/2014/main" xmlns="" id="{A9B42550-B876-4C4E-ACB0-4B4A9EA1EA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548" y="1800334"/>
            <a:ext cx="1588866" cy="2118488"/>
          </a:xfrm>
          <a:prstGeom prst="rect">
            <a:avLst/>
          </a:prstGeom>
        </p:spPr>
      </p:pic>
      <p:pic>
        <p:nvPicPr>
          <p:cNvPr id="17" name="Afbeelding 16" descr="Afbeelding met gebouw, buiten, huis, lucht&#10;&#10;Automatisch gegenereerde beschrijving">
            <a:extLst>
              <a:ext uri="{FF2B5EF4-FFF2-40B4-BE49-F238E27FC236}">
                <a16:creationId xmlns:a16="http://schemas.microsoft.com/office/drawing/2014/main" xmlns="" id="{E85948BD-8892-4AD6-A7E8-31374EC030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1030" y="2728184"/>
            <a:ext cx="1454820" cy="1939760"/>
          </a:xfrm>
          <a:prstGeom prst="rect">
            <a:avLst/>
          </a:prstGeom>
        </p:spPr>
      </p:pic>
      <p:cxnSp>
        <p:nvCxnSpPr>
          <p:cNvPr id="40" name="Rechte verbindingslijn 39">
            <a:extLst>
              <a:ext uri="{FF2B5EF4-FFF2-40B4-BE49-F238E27FC236}">
                <a16:creationId xmlns:a16="http://schemas.microsoft.com/office/drawing/2014/main" xmlns="" id="{DA506019-A14F-4788-B6F6-A13F40A5EAE4}"/>
              </a:ext>
            </a:extLst>
          </p:cNvPr>
          <p:cNvCxnSpPr>
            <a:cxnSpLocks/>
            <a:stCxn id="13" idx="6"/>
            <a:endCxn id="19" idx="1"/>
          </p:cNvCxnSpPr>
          <p:nvPr/>
        </p:nvCxnSpPr>
        <p:spPr>
          <a:xfrm>
            <a:off x="5773571" y="5731674"/>
            <a:ext cx="2330066" cy="64267"/>
          </a:xfrm>
          <a:prstGeom prst="line">
            <a:avLst/>
          </a:prstGeom>
          <a:ln w="28575">
            <a:solidFill>
              <a:srgbClr val="0074A7"/>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xmlns="" id="{406948B6-620C-46D1-BE31-18CC3747CE32}"/>
              </a:ext>
            </a:extLst>
          </p:cNvPr>
          <p:cNvCxnSpPr>
            <a:cxnSpLocks/>
            <a:stCxn id="7" idx="6"/>
            <a:endCxn id="25" idx="1"/>
          </p:cNvCxnSpPr>
          <p:nvPr/>
        </p:nvCxnSpPr>
        <p:spPr>
          <a:xfrm flipV="1">
            <a:off x="6007176" y="1713974"/>
            <a:ext cx="2213585" cy="1219981"/>
          </a:xfrm>
          <a:prstGeom prst="line">
            <a:avLst/>
          </a:prstGeom>
          <a:ln w="28575">
            <a:solidFill>
              <a:srgbClr val="0074A7"/>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xmlns="" id="{335407A3-BA6D-407F-BCE4-EA977C8FB14C}"/>
              </a:ext>
            </a:extLst>
          </p:cNvPr>
          <p:cNvCxnSpPr>
            <a:cxnSpLocks/>
            <a:stCxn id="8" idx="6"/>
          </p:cNvCxnSpPr>
          <p:nvPr/>
        </p:nvCxnSpPr>
        <p:spPr>
          <a:xfrm flipV="1">
            <a:off x="5718965" y="2975953"/>
            <a:ext cx="2422065" cy="433668"/>
          </a:xfrm>
          <a:prstGeom prst="line">
            <a:avLst/>
          </a:prstGeom>
          <a:ln w="28575">
            <a:solidFill>
              <a:srgbClr val="0074A7"/>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xmlns="" id="{3A5C3B97-4C68-4102-A954-CFC8DD3F2EC2}"/>
              </a:ext>
            </a:extLst>
          </p:cNvPr>
          <p:cNvCxnSpPr>
            <a:cxnSpLocks/>
            <a:stCxn id="15" idx="3"/>
          </p:cNvCxnSpPr>
          <p:nvPr/>
        </p:nvCxnSpPr>
        <p:spPr>
          <a:xfrm>
            <a:off x="2627414" y="2859578"/>
            <a:ext cx="2372376" cy="1471168"/>
          </a:xfrm>
          <a:prstGeom prst="line">
            <a:avLst/>
          </a:prstGeom>
          <a:ln w="28575">
            <a:solidFill>
              <a:srgbClr val="0074A7"/>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xmlns="" id="{A3DAC646-ABFF-4D16-AF93-1AFCFFF80675}"/>
              </a:ext>
            </a:extLst>
          </p:cNvPr>
          <p:cNvCxnSpPr>
            <a:cxnSpLocks/>
            <a:stCxn id="23" idx="3"/>
            <a:endCxn id="11" idx="2"/>
          </p:cNvCxnSpPr>
          <p:nvPr/>
        </p:nvCxnSpPr>
        <p:spPr>
          <a:xfrm flipV="1">
            <a:off x="2686292" y="5003306"/>
            <a:ext cx="2034037" cy="318429"/>
          </a:xfrm>
          <a:prstGeom prst="line">
            <a:avLst/>
          </a:prstGeom>
          <a:ln w="28575">
            <a:solidFill>
              <a:srgbClr val="0074A7"/>
            </a:solidFill>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xmlns="" id="{9D820514-78D7-4748-BB69-C21782CE136F}"/>
              </a:ext>
            </a:extLst>
          </p:cNvPr>
          <p:cNvPicPr>
            <a:picLocks noChangeAspect="1"/>
          </p:cNvPicPr>
          <p:nvPr/>
        </p:nvPicPr>
        <p:blipFill>
          <a:blip r:embed="rId9"/>
          <a:stretch>
            <a:fillRect/>
          </a:stretch>
        </p:blipFill>
        <p:spPr>
          <a:xfrm>
            <a:off x="10372706" y="135264"/>
            <a:ext cx="578100" cy="449473"/>
          </a:xfrm>
          <a:prstGeom prst="rect">
            <a:avLst/>
          </a:prstGeom>
        </p:spPr>
      </p:pic>
    </p:spTree>
    <p:extLst>
      <p:ext uri="{BB962C8B-B14F-4D97-AF65-F5344CB8AC3E}">
        <p14:creationId xmlns:p14="http://schemas.microsoft.com/office/powerpoint/2010/main" val="1446860734"/>
      </p:ext>
    </p:extLst>
  </p:cSld>
  <p:clrMapOvr>
    <a:masterClrMapping/>
  </p:clrMapOvr>
</p:sld>
</file>

<file path=ppt/theme/theme1.xml><?xml version="1.0" encoding="utf-8"?>
<a:theme xmlns:a="http://schemas.openxmlformats.org/drawingml/2006/main" name="DWA algemeen">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WA presentatie 2017.potx" id="{0C7AD00F-B512-4B1C-A603-0A0D291FCE95}" vid="{D51705FC-6368-4727-86C3-8E9AA274AB91}"/>
    </a:ext>
  </a:extLst>
</a:theme>
</file>

<file path=ppt/theme/theme2.xml><?xml version="1.0" encoding="utf-8"?>
<a:theme xmlns:a="http://schemas.openxmlformats.org/drawingml/2006/main" name="DWA foto's">
  <a:themeElements>
    <a:clrScheme name="DWA">
      <a:dk1>
        <a:sysClr val="windowText" lastClr="000000"/>
      </a:dk1>
      <a:lt1>
        <a:sysClr val="window" lastClr="FFFFFF"/>
      </a:lt1>
      <a:dk2>
        <a:srgbClr val="000000"/>
      </a:dk2>
      <a:lt2>
        <a:srgbClr val="FFFFFF"/>
      </a:lt2>
      <a:accent1>
        <a:srgbClr val="009FE3"/>
      </a:accent1>
      <a:accent2>
        <a:srgbClr val="000000"/>
      </a:accent2>
      <a:accent3>
        <a:srgbClr val="84D0F0"/>
      </a:accent3>
      <a:accent4>
        <a:srgbClr val="757575"/>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WA presentatie 2017.potx" id="{0C7AD00F-B512-4B1C-A603-0A0D291FCE95}" vid="{76F439F0-3466-421C-AC5E-E5199B1C9F44}"/>
    </a:ext>
  </a:extLst>
</a:theme>
</file>

<file path=ppt/theme/theme3.xml><?xml version="1.0" encoding="utf-8"?>
<a:theme xmlns:a="http://schemas.openxmlformats.org/drawingml/2006/main" name="Over DWA">
  <a:themeElements>
    <a:clrScheme name="DWA">
      <a:dk1>
        <a:sysClr val="windowText" lastClr="000000"/>
      </a:dk1>
      <a:lt1>
        <a:sysClr val="window" lastClr="FFFFFF"/>
      </a:lt1>
      <a:dk2>
        <a:srgbClr val="000000"/>
      </a:dk2>
      <a:lt2>
        <a:srgbClr val="FFFFFF"/>
      </a:lt2>
      <a:accent1>
        <a:srgbClr val="009FE3"/>
      </a:accent1>
      <a:accent2>
        <a:srgbClr val="000000"/>
      </a:accent2>
      <a:accent3>
        <a:srgbClr val="84D0F0"/>
      </a:accent3>
      <a:accent4>
        <a:srgbClr val="757575"/>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WA presentatie 2017.potx" id="{0C7AD00F-B512-4B1C-A603-0A0D291FCE95}" vid="{67D5316C-5241-4391-A62A-31753DB7EFEC}"/>
    </a:ext>
  </a:extLst>
</a:theme>
</file>

<file path=ppt/theme/theme4.xml><?xml version="1.0" encoding="utf-8"?>
<a:theme xmlns:a="http://schemas.openxmlformats.org/drawingml/2006/main" name="Kantoorthema">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Kantoorthema">
  <a:themeElements>
    <a:clrScheme name="DWA">
      <a:dk1>
        <a:sysClr val="windowText" lastClr="000000"/>
      </a:dk1>
      <a:lt1>
        <a:sysClr val="window" lastClr="FFFFFF"/>
      </a:lt1>
      <a:dk2>
        <a:srgbClr val="000000"/>
      </a:dk2>
      <a:lt2>
        <a:srgbClr val="FFFFFF"/>
      </a:lt2>
      <a:accent1>
        <a:srgbClr val="009FE3"/>
      </a:accent1>
      <a:accent2>
        <a:srgbClr val="757575"/>
      </a:accent2>
      <a:accent3>
        <a:srgbClr val="000000"/>
      </a:accent3>
      <a:accent4>
        <a:srgbClr val="84D0F0"/>
      </a:accent4>
      <a:accent5>
        <a:srgbClr val="E6007E"/>
      </a:accent5>
      <a:accent6>
        <a:srgbClr val="F19FC1"/>
      </a:accent6>
      <a:hlink>
        <a:srgbClr val="000000"/>
      </a:hlink>
      <a:folHlink>
        <a:srgbClr val="000000"/>
      </a:folHlink>
    </a:clrScheme>
    <a:fontScheme name="DWA">
      <a:majorFont>
        <a:latin typeface="Roboto"/>
        <a:ea typeface=""/>
        <a:cs typeface=""/>
      </a:majorFont>
      <a:minorFont>
        <a:latin typeface="Robot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ehandeldDoor xmlns="509c091f-bb8d-4588-a5e5-bc9a65c52081" xsi:nil="true"/>
    <TaxKeywordTaxHTField xmlns="e3e68cdb-7a31-4aa6-8f97-f86757e9bb40">
      <Terms xmlns="http://schemas.microsoft.com/office/infopath/2007/PartnerControls"/>
    </TaxKeywordTaxHTField>
    <Contactpersoon xmlns="509c091f-bb8d-4588-a5e5-bc9a65c52081" xsi:nil="true"/>
    <Klantnaam xmlns="509c091f-bb8d-4588-a5e5-bc9a65c52081" xsi:nil="true"/>
    <TaxCatchAll xmlns="e3e68cdb-7a31-4aa6-8f97-f86757e9bb40"/>
    <Kenmerk xmlns="509c091f-bb8d-4588-a5e5-bc9a65c52081" xsi:nil="true"/>
    <Afzender xmlns="509c091f-bb8d-4588-a5e5-bc9a65c5208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4D89585B83D12458829ED2B139880FC" ma:contentTypeVersion="0" ma:contentTypeDescription="Create a new document." ma:contentTypeScope="" ma:versionID="fe824baaaad629426a05bf1d854231cd">
  <xsd:schema xmlns:xsd="http://www.w3.org/2001/XMLSchema" xmlns:xs="http://www.w3.org/2001/XMLSchema" xmlns:p="http://schemas.microsoft.com/office/2006/metadata/properties" xmlns:ns2="e3e68cdb-7a31-4aa6-8f97-f86757e9bb40" xmlns:ns3="509c091f-bb8d-4588-a5e5-bc9a65c52081" targetNamespace="http://schemas.microsoft.com/office/2006/metadata/properties" ma:root="true" ma:fieldsID="a93414ba71d243a22c5f60c2c8297988" ns2:_="" ns3:_="">
    <xsd:import namespace="e3e68cdb-7a31-4aa6-8f97-f86757e9bb40"/>
    <xsd:import namespace="509c091f-bb8d-4588-a5e5-bc9a65c52081"/>
    <xsd:element name="properties">
      <xsd:complexType>
        <xsd:sequence>
          <xsd:element name="documentManagement">
            <xsd:complexType>
              <xsd:all>
                <xsd:element ref="ns2:_dlc_DocId" minOccurs="0"/>
                <xsd:element ref="ns2:_dlc_DocIdUrl" minOccurs="0"/>
                <xsd:element ref="ns2:_dlc_DocIdPersistId" minOccurs="0"/>
                <xsd:element ref="ns3:Kenmerk" minOccurs="0"/>
                <xsd:element ref="ns3:BehandeldDoor" minOccurs="0"/>
                <xsd:element ref="ns3:Afzender" minOccurs="0"/>
                <xsd:element ref="ns3:Klantnaam" minOccurs="0"/>
                <xsd:element ref="ns3:Contactpersoon"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68cdb-7a31-4aa6-8f97-f86757e9bb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6" nillable="true" ma:taxonomy="true" ma:internalName="TaxKeywordTaxHTField" ma:taxonomyFieldName="TaxKeyword" ma:displayName="Enterprise Keywords" ma:fieldId="{23f27201-bee3-471e-b2e7-b64fd8b7ca38}" ma:taxonomyMulti="true" ma:sspId="21b352ea-fb55-4794-99ef-e9ce4908aa38"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hidden="true" ma:list="{ac1318c7-d73b-42c3-9c91-bc1acb08d2cd}" ma:internalName="TaxCatchAll" ma:showField="CatchAllData" ma:web="22019204-ec5d-4b51-a872-c680b06f323f">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ac1318c7-d73b-42c3-9c91-bc1acb08d2cd}" ma:internalName="TaxCatchAllLabel" ma:readOnly="true" ma:showField="CatchAllDataLabel" ma:web="22019204-ec5d-4b51-a872-c680b06f32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9c091f-bb8d-4588-a5e5-bc9a65c52081" elementFormDefault="qualified">
    <xsd:import namespace="http://schemas.microsoft.com/office/2006/documentManagement/types"/>
    <xsd:import namespace="http://schemas.microsoft.com/office/infopath/2007/PartnerControls"/>
    <xsd:element name="Kenmerk" ma:index="11" nillable="true" ma:displayName="Kenmerk" ma:internalName="Kenmerk">
      <xsd:simpleType>
        <xsd:restriction base="dms:Text">
          <xsd:maxLength value="255"/>
        </xsd:restriction>
      </xsd:simpleType>
    </xsd:element>
    <xsd:element name="BehandeldDoor" ma:index="12" nillable="true" ma:displayName="BehandeldDoor" ma:internalName="BehandeldDoor">
      <xsd:simpleType>
        <xsd:restriction base="dms:Text">
          <xsd:maxLength value="255"/>
        </xsd:restriction>
      </xsd:simpleType>
    </xsd:element>
    <xsd:element name="Afzender" ma:index="13" nillable="true" ma:displayName="Afzender" ma:internalName="Afzender">
      <xsd:simpleType>
        <xsd:restriction base="dms:Text">
          <xsd:maxLength value="255"/>
        </xsd:restriction>
      </xsd:simpleType>
    </xsd:element>
    <xsd:element name="Klantnaam" ma:index="14" nillable="true" ma:displayName="Klantnaam" ma:internalName="Klantnaam">
      <xsd:simpleType>
        <xsd:restriction base="dms:Text">
          <xsd:maxLength value="255"/>
        </xsd:restriction>
      </xsd:simpleType>
    </xsd:element>
    <xsd:element name="Contactpersoon" ma:index="15" nillable="true" ma:displayName="Contactpersoon" ma:internalName="Contactperso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C9C1CE-8857-455C-8C4B-3A30A1CC8C08}">
  <ds:schemaRefs>
    <ds:schemaRef ds:uri="http://schemas.microsoft.com/sharepoint/events"/>
  </ds:schemaRefs>
</ds:datastoreItem>
</file>

<file path=customXml/itemProps2.xml><?xml version="1.0" encoding="utf-8"?>
<ds:datastoreItem xmlns:ds="http://schemas.openxmlformats.org/officeDocument/2006/customXml" ds:itemID="{7A6742F4-B314-4804-BF53-7E78699FD1E0}">
  <ds:schemaRefs>
    <ds:schemaRef ds:uri="http://schemas.microsoft.com/sharepoint/v3/contenttype/forms"/>
  </ds:schemaRefs>
</ds:datastoreItem>
</file>

<file path=customXml/itemProps3.xml><?xml version="1.0" encoding="utf-8"?>
<ds:datastoreItem xmlns:ds="http://schemas.openxmlformats.org/officeDocument/2006/customXml" ds:itemID="{88DE32C0-FEDB-4EC9-8599-2A70A0FA4CF4}">
  <ds:schemaRefs>
    <ds:schemaRef ds:uri="http://schemas.microsoft.com/office/infopath/2007/PartnerControls"/>
    <ds:schemaRef ds:uri="http://purl.org/dc/dcmitype/"/>
    <ds:schemaRef ds:uri="http://schemas.microsoft.com/office/2006/documentManagement/types"/>
    <ds:schemaRef ds:uri="http://purl.org/dc/elements/1.1/"/>
    <ds:schemaRef ds:uri="e3e68cdb-7a31-4aa6-8f97-f86757e9bb40"/>
    <ds:schemaRef ds:uri="http://schemas.openxmlformats.org/package/2006/metadata/core-properties"/>
    <ds:schemaRef ds:uri="http://www.w3.org/XML/1998/namespace"/>
    <ds:schemaRef ds:uri="http://schemas.microsoft.com/office/2006/metadata/properties"/>
    <ds:schemaRef ds:uri="509c091f-bb8d-4588-a5e5-bc9a65c52081"/>
    <ds:schemaRef ds:uri="http://purl.org/dc/terms/"/>
  </ds:schemaRefs>
</ds:datastoreItem>
</file>

<file path=customXml/itemProps4.xml><?xml version="1.0" encoding="utf-8"?>
<ds:datastoreItem xmlns:ds="http://schemas.openxmlformats.org/officeDocument/2006/customXml" ds:itemID="{5D2C08A5-BFEB-4AA8-A9B1-C06F61B60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e68cdb-7a31-4aa6-8f97-f86757e9bb40"/>
    <ds:schemaRef ds:uri="509c091f-bb8d-4588-a5e5-bc9a65c520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DWA presentatie 2017</Template>
  <TotalTime>5451</TotalTime>
  <Words>1099</Words>
  <Application>Microsoft Office PowerPoint</Application>
  <PresentationFormat>Aangepast</PresentationFormat>
  <Paragraphs>195</Paragraphs>
  <Slides>23</Slides>
  <Notes>23</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23</vt:i4>
      </vt:variant>
    </vt:vector>
  </HeadingPairs>
  <TitlesOfParts>
    <vt:vector size="31" baseType="lpstr">
      <vt:lpstr>Arial</vt:lpstr>
      <vt:lpstr>Helvetica Neue Medium</vt:lpstr>
      <vt:lpstr>Times New Roman</vt:lpstr>
      <vt:lpstr>Roboto</vt:lpstr>
      <vt:lpstr>Calibri</vt:lpstr>
      <vt:lpstr>DWA algemeen</vt:lpstr>
      <vt:lpstr>DWA foto's</vt:lpstr>
      <vt:lpstr>Over DWA</vt:lpstr>
      <vt:lpstr>Oranjewijk/Doeskwartier West</vt:lpstr>
      <vt:lpstr>Inhoud</vt:lpstr>
      <vt:lpstr>Wij maken duurzaamheid werkend</vt:lpstr>
      <vt:lpstr>Oranjewijk - Leiderdorp</vt:lpstr>
      <vt:lpstr>Wat gaan wij doen?</vt:lpstr>
      <vt:lpstr>Wat gaan wij doen?</vt:lpstr>
      <vt:lpstr>Wat gaan wij doen?</vt:lpstr>
      <vt:lpstr>Hoe gaan we dat doen?</vt:lpstr>
      <vt:lpstr>PowerPoint-presentatie</vt:lpstr>
      <vt:lpstr>PowerPoint-presentatie</vt:lpstr>
      <vt:lpstr>PowerPoint-presentatie</vt:lpstr>
      <vt:lpstr>PowerPoint-presentatie</vt:lpstr>
      <vt:lpstr>Richting 1: All electric</vt:lpstr>
      <vt:lpstr>PowerPoint-presentatie</vt:lpstr>
      <vt:lpstr>Richting 2: Warmtenet</vt:lpstr>
      <vt:lpstr>PowerPoint-presentatie</vt:lpstr>
      <vt:lpstr>Drie scenario’s</vt:lpstr>
      <vt:lpstr>Wat gaan wij nu doen?</vt:lpstr>
      <vt:lpstr>Omgevingskansen?</vt:lpstr>
      <vt:lpstr>Planning</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Coline Benjamin</dc:creator>
  <dc:description>Template by Orange Pepper_x000d_
Design by Hollands Lof_x000d_
2016</dc:description>
  <cp:lastModifiedBy>Noorloos, Suzanne van</cp:lastModifiedBy>
  <cp:revision>181</cp:revision>
  <cp:lastPrinted>2019-07-02T15:19:33Z</cp:lastPrinted>
  <dcterms:created xsi:type="dcterms:W3CDTF">2019-06-03T13:37:13Z</dcterms:created>
  <dcterms:modified xsi:type="dcterms:W3CDTF">2019-07-02T16:33:28Z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0x01010024D89585B83D12458829ED2B139880FC</vt:lpwstr>
  </property>
  <property fmtid="{D5CDD505-2E9C-101B-9397-08002B2CF9AE}" pid="3" name="TaxKeyword">
    <vt:lpwstr/>
  </property>
</Properties>
</file>